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media/image1.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BCD"/>
          </a:solidFill>
        </a:fill>
      </a:tcStyle>
    </a:wholeTbl>
    <a:band2H>
      <a:tcTxStyle b="def" i="def"/>
      <a:tcStyle>
        <a:tcBdr/>
        <a:fill>
          <a:solidFill>
            <a:srgbClr val="E9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9DF"/>
          </a:solidFill>
        </a:fill>
      </a:tcStyle>
    </a:wholeTbl>
    <a:band2H>
      <a:tcTxStyle b="def" i="def"/>
      <a:tcStyle>
        <a:tcBdr/>
        <a:fill>
          <a:solidFill>
            <a:srgbClr val="E7ED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EECC"/>
          </a:solidFill>
        </a:fill>
      </a:tcStyle>
    </a:wholeTbl>
    <a:band2H>
      <a:tcTxStyle b="def" i="def"/>
      <a:tcStyle>
        <a:tcBdr/>
        <a:fill>
          <a:solidFill>
            <a:srgbClr val="F3F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20" name="Shape 420"/>
          <p:cNvSpPr/>
          <p:nvPr>
            <p:ph type="sldImg"/>
          </p:nvPr>
        </p:nvSpPr>
        <p:spPr>
          <a:xfrm>
            <a:off x="1143000" y="685800"/>
            <a:ext cx="4572000" cy="3429000"/>
          </a:xfrm>
          <a:prstGeom prst="rect">
            <a:avLst/>
          </a:prstGeom>
        </p:spPr>
        <p:txBody>
          <a:bodyPr/>
          <a:lstStyle/>
          <a:p>
            <a:pPr/>
          </a:p>
        </p:txBody>
      </p:sp>
      <p:sp>
        <p:nvSpPr>
          <p:cNvPr id="421" name="Shape 4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Slide">
    <p:spTree>
      <p:nvGrpSpPr>
        <p:cNvPr id="1" name=""/>
        <p:cNvGrpSpPr/>
        <p:nvPr/>
      </p:nvGrpSpPr>
      <p:grpSpPr>
        <a:xfrm>
          <a:off x="0" y="0"/>
          <a:ext cx="0" cy="0"/>
          <a:chOff x="0" y="0"/>
          <a:chExt cx="0" cy="0"/>
        </a:xfrm>
      </p:grpSpPr>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over Content">
    <p:spTree>
      <p:nvGrpSpPr>
        <p:cNvPr id="1" name=""/>
        <p:cNvGrpSpPr/>
        <p:nvPr/>
      </p:nvGrpSpPr>
      <p:grpSpPr>
        <a:xfrm>
          <a:off x="0" y="0"/>
          <a:ext cx="0" cy="0"/>
          <a:chOff x="0" y="0"/>
          <a:chExt cx="0" cy="0"/>
        </a:xfrm>
      </p:grpSpPr>
      <p:sp>
        <p:nvSpPr>
          <p:cNvPr id="98" name="Title Text"/>
          <p:cNvSpPr txBox="1"/>
          <p:nvPr>
            <p:ph type="title"/>
          </p:nvPr>
        </p:nvSpPr>
        <p:spPr>
          <a:xfrm>
            <a:off x="8458200" y="607320"/>
            <a:ext cx="3161521" cy="1645561"/>
          </a:xfrm>
          <a:prstGeom prst="rect">
            <a:avLst/>
          </a:prstGeom>
        </p:spPr>
        <p:txBody>
          <a:bodyPr lIns="0" tIns="0" rIns="0" bIns="0">
            <a:normAutofit fontScale="100000" lnSpcReduction="0"/>
          </a:bodyPr>
          <a:lstStyle/>
          <a:p>
            <a:pPr/>
            <a:r>
              <a:t>Title Text</a:t>
            </a:r>
          </a:p>
        </p:txBody>
      </p:sp>
      <p:sp>
        <p:nvSpPr>
          <p:cNvPr id="99" name="Body Level One…"/>
          <p:cNvSpPr txBox="1"/>
          <p:nvPr>
            <p:ph type="body" sz="half" idx="1"/>
          </p:nvPr>
        </p:nvSpPr>
        <p:spPr>
          <a:xfrm>
            <a:off x="685800" y="609479"/>
            <a:ext cx="6857641" cy="254412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0" name="PlaceHolder 3"/>
          <p:cNvSpPr/>
          <p:nvPr>
            <p:ph type="body" sz="half" idx="21"/>
          </p:nvPr>
        </p:nvSpPr>
        <p:spPr>
          <a:xfrm>
            <a:off x="685799" y="3395519"/>
            <a:ext cx="6857642" cy="2544121"/>
          </a:xfrm>
          <a:prstGeom prst="rect">
            <a:avLst/>
          </a:prstGeom>
        </p:spPr>
        <p:txBody>
          <a:bodyPr lIns="0" tIns="0" rIns="0" bIns="0">
            <a:normAutofit fontScale="100000" lnSpcReduction="0"/>
          </a:bodyPr>
          <a:lstStyle/>
          <a:p>
            <a:pPr>
              <a:defRPr spc="-100"/>
            </a:pP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4 Content">
    <p:spTree>
      <p:nvGrpSpPr>
        <p:cNvPr id="1" name=""/>
        <p:cNvGrpSpPr/>
        <p:nvPr/>
      </p:nvGrpSpPr>
      <p:grpSpPr>
        <a:xfrm>
          <a:off x="0" y="0"/>
          <a:ext cx="0" cy="0"/>
          <a:chOff x="0" y="0"/>
          <a:chExt cx="0" cy="0"/>
        </a:xfrm>
      </p:grpSpPr>
      <p:sp>
        <p:nvSpPr>
          <p:cNvPr id="108" name="Title Text"/>
          <p:cNvSpPr txBox="1"/>
          <p:nvPr>
            <p:ph type="title"/>
          </p:nvPr>
        </p:nvSpPr>
        <p:spPr>
          <a:xfrm>
            <a:off x="8458200" y="607320"/>
            <a:ext cx="3161521" cy="1645561"/>
          </a:xfrm>
          <a:prstGeom prst="rect">
            <a:avLst/>
          </a:prstGeom>
        </p:spPr>
        <p:txBody>
          <a:bodyPr lIns="0" tIns="0" rIns="0" bIns="0">
            <a:normAutofit fontScale="100000" lnSpcReduction="0"/>
          </a:bodyPr>
          <a:lstStyle/>
          <a:p>
            <a:pPr/>
            <a:r>
              <a:t>Title Text</a:t>
            </a:r>
          </a:p>
        </p:txBody>
      </p:sp>
      <p:sp>
        <p:nvSpPr>
          <p:cNvPr id="109" name="Body Level One…"/>
          <p:cNvSpPr txBox="1"/>
          <p:nvPr>
            <p:ph type="body" sz="quarter" idx="1"/>
          </p:nvPr>
        </p:nvSpPr>
        <p:spPr>
          <a:xfrm>
            <a:off x="685800" y="609479"/>
            <a:ext cx="3346201" cy="254412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0" name="PlaceHolder 3"/>
          <p:cNvSpPr/>
          <p:nvPr/>
        </p:nvSpPr>
        <p:spPr>
          <a:xfrm>
            <a:off x="4199759" y="609480"/>
            <a:ext cx="3346201" cy="2544120"/>
          </a:xfrm>
          <a:prstGeom prst="rect">
            <a:avLst/>
          </a:prstGeom>
          <a:ln w="12700">
            <a:miter lim="400000"/>
          </a:ln>
        </p:spPr>
        <p:txBody>
          <a:bodyPr lIns="0" tIns="0" rIns="0" bIns="0">
            <a:normAutofit fontScale="100000" lnSpcReduction="0"/>
          </a:bodyPr>
          <a:lstStyle/>
          <a:p>
            <a:pPr marL="182879" indent="-182520">
              <a:lnSpc>
                <a:spcPct val="110000"/>
              </a:lnSpc>
              <a:spcBef>
                <a:spcPts val="900"/>
              </a:spcBef>
              <a:buClr>
                <a:srgbClr val="262626"/>
              </a:buClr>
              <a:buSzPct val="100000"/>
              <a:buFont typeface="Garamond"/>
              <a:buChar char="◦"/>
              <a:defRPr spc="-100">
                <a:latin typeface="Century Gothic"/>
                <a:ea typeface="Century Gothic"/>
                <a:cs typeface="Century Gothic"/>
                <a:sym typeface="Century Gothic"/>
              </a:defRPr>
            </a:pPr>
          </a:p>
        </p:txBody>
      </p:sp>
      <p:sp>
        <p:nvSpPr>
          <p:cNvPr id="111" name="PlaceHolder 4"/>
          <p:cNvSpPr/>
          <p:nvPr/>
        </p:nvSpPr>
        <p:spPr>
          <a:xfrm>
            <a:off x="685800" y="3395519"/>
            <a:ext cx="3346201" cy="2544121"/>
          </a:xfrm>
          <a:prstGeom prst="rect">
            <a:avLst/>
          </a:prstGeom>
          <a:ln w="12700">
            <a:miter lim="400000"/>
          </a:ln>
        </p:spPr>
        <p:txBody>
          <a:bodyPr lIns="0" tIns="0" rIns="0" bIns="0">
            <a:normAutofit fontScale="100000" lnSpcReduction="0"/>
          </a:bodyPr>
          <a:lstStyle/>
          <a:p>
            <a:pPr marL="182879" indent="-182520">
              <a:lnSpc>
                <a:spcPct val="110000"/>
              </a:lnSpc>
              <a:spcBef>
                <a:spcPts val="900"/>
              </a:spcBef>
              <a:buClr>
                <a:srgbClr val="262626"/>
              </a:buClr>
              <a:buSzPct val="100000"/>
              <a:buFont typeface="Garamond"/>
              <a:buChar char="◦"/>
              <a:defRPr spc="-100">
                <a:latin typeface="Century Gothic"/>
                <a:ea typeface="Century Gothic"/>
                <a:cs typeface="Century Gothic"/>
                <a:sym typeface="Century Gothic"/>
              </a:defRPr>
            </a:pPr>
          </a:p>
        </p:txBody>
      </p:sp>
      <p:sp>
        <p:nvSpPr>
          <p:cNvPr id="112" name="PlaceHolder 5"/>
          <p:cNvSpPr/>
          <p:nvPr>
            <p:ph type="body" sz="quarter" idx="21"/>
          </p:nvPr>
        </p:nvSpPr>
        <p:spPr>
          <a:xfrm>
            <a:off x="4199759" y="3395519"/>
            <a:ext cx="3346201" cy="2544121"/>
          </a:xfrm>
          <a:prstGeom prst="rect">
            <a:avLst/>
          </a:prstGeom>
        </p:spPr>
        <p:txBody>
          <a:bodyPr lIns="0" tIns="0" rIns="0" bIns="0">
            <a:normAutofit fontScale="100000" lnSpcReduction="0"/>
          </a:bodyPr>
          <a:lstStyle/>
          <a:p>
            <a:pPr>
              <a:defRPr spc="-100"/>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6 Content">
    <p:spTree>
      <p:nvGrpSpPr>
        <p:cNvPr id="1" name=""/>
        <p:cNvGrpSpPr/>
        <p:nvPr/>
      </p:nvGrpSpPr>
      <p:grpSpPr>
        <a:xfrm>
          <a:off x="0" y="0"/>
          <a:ext cx="0" cy="0"/>
          <a:chOff x="0" y="0"/>
          <a:chExt cx="0" cy="0"/>
        </a:xfrm>
      </p:grpSpPr>
      <p:sp>
        <p:nvSpPr>
          <p:cNvPr id="120" name="Title Text"/>
          <p:cNvSpPr txBox="1"/>
          <p:nvPr>
            <p:ph type="title"/>
          </p:nvPr>
        </p:nvSpPr>
        <p:spPr>
          <a:xfrm>
            <a:off x="8458200" y="607320"/>
            <a:ext cx="3161521" cy="1645561"/>
          </a:xfrm>
          <a:prstGeom prst="rect">
            <a:avLst/>
          </a:prstGeom>
        </p:spPr>
        <p:txBody>
          <a:bodyPr lIns="0" tIns="0" rIns="0" bIns="0">
            <a:normAutofit fontScale="100000" lnSpcReduction="0"/>
          </a:bodyPr>
          <a:lstStyle/>
          <a:p>
            <a:pPr/>
            <a:r>
              <a:t>Title Text</a:t>
            </a:r>
          </a:p>
        </p:txBody>
      </p:sp>
      <p:sp>
        <p:nvSpPr>
          <p:cNvPr id="121" name="Body Level One…"/>
          <p:cNvSpPr txBox="1"/>
          <p:nvPr>
            <p:ph type="body" sz="quarter" idx="1"/>
          </p:nvPr>
        </p:nvSpPr>
        <p:spPr>
          <a:xfrm>
            <a:off x="685800" y="609479"/>
            <a:ext cx="2207880" cy="254412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22" name="PlaceHolder 3"/>
          <p:cNvSpPr/>
          <p:nvPr/>
        </p:nvSpPr>
        <p:spPr>
          <a:xfrm>
            <a:off x="3004560" y="609480"/>
            <a:ext cx="2207880" cy="2544120"/>
          </a:xfrm>
          <a:prstGeom prst="rect">
            <a:avLst/>
          </a:prstGeom>
          <a:ln w="12700">
            <a:miter lim="400000"/>
          </a:ln>
        </p:spPr>
        <p:txBody>
          <a:bodyPr lIns="0" tIns="0" rIns="0" bIns="0">
            <a:normAutofit fontScale="100000" lnSpcReduction="0"/>
          </a:bodyPr>
          <a:lstStyle/>
          <a:p>
            <a:pPr marL="182879" indent="-182520">
              <a:lnSpc>
                <a:spcPct val="110000"/>
              </a:lnSpc>
              <a:spcBef>
                <a:spcPts val="900"/>
              </a:spcBef>
              <a:buClr>
                <a:srgbClr val="262626"/>
              </a:buClr>
              <a:buSzPct val="100000"/>
              <a:buFont typeface="Garamond"/>
              <a:buChar char="◦"/>
              <a:defRPr spc="-100">
                <a:latin typeface="Century Gothic"/>
                <a:ea typeface="Century Gothic"/>
                <a:cs typeface="Century Gothic"/>
                <a:sym typeface="Century Gothic"/>
              </a:defRPr>
            </a:pPr>
          </a:p>
        </p:txBody>
      </p:sp>
      <p:sp>
        <p:nvSpPr>
          <p:cNvPr id="123" name="PlaceHolder 4"/>
          <p:cNvSpPr/>
          <p:nvPr/>
        </p:nvSpPr>
        <p:spPr>
          <a:xfrm>
            <a:off x="5322959" y="609480"/>
            <a:ext cx="2207881" cy="2544120"/>
          </a:xfrm>
          <a:prstGeom prst="rect">
            <a:avLst/>
          </a:prstGeom>
          <a:ln w="12700">
            <a:miter lim="400000"/>
          </a:ln>
        </p:spPr>
        <p:txBody>
          <a:bodyPr lIns="0" tIns="0" rIns="0" bIns="0">
            <a:normAutofit fontScale="100000" lnSpcReduction="0"/>
          </a:bodyPr>
          <a:lstStyle/>
          <a:p>
            <a:pPr marL="182879" indent="-182520">
              <a:lnSpc>
                <a:spcPct val="110000"/>
              </a:lnSpc>
              <a:spcBef>
                <a:spcPts val="900"/>
              </a:spcBef>
              <a:buClr>
                <a:srgbClr val="262626"/>
              </a:buClr>
              <a:buSzPct val="100000"/>
              <a:buFont typeface="Garamond"/>
              <a:buChar char="◦"/>
              <a:defRPr spc="-100">
                <a:latin typeface="Century Gothic"/>
                <a:ea typeface="Century Gothic"/>
                <a:cs typeface="Century Gothic"/>
                <a:sym typeface="Century Gothic"/>
              </a:defRPr>
            </a:pPr>
          </a:p>
        </p:txBody>
      </p:sp>
      <p:sp>
        <p:nvSpPr>
          <p:cNvPr id="124" name="PlaceHolder 5"/>
          <p:cNvSpPr/>
          <p:nvPr/>
        </p:nvSpPr>
        <p:spPr>
          <a:xfrm>
            <a:off x="685800" y="3395519"/>
            <a:ext cx="2207880" cy="2544121"/>
          </a:xfrm>
          <a:prstGeom prst="rect">
            <a:avLst/>
          </a:prstGeom>
          <a:ln w="12700">
            <a:miter lim="400000"/>
          </a:ln>
        </p:spPr>
        <p:txBody>
          <a:bodyPr lIns="0" tIns="0" rIns="0" bIns="0">
            <a:normAutofit fontScale="100000" lnSpcReduction="0"/>
          </a:bodyPr>
          <a:lstStyle/>
          <a:p>
            <a:pPr marL="182879" indent="-182520">
              <a:lnSpc>
                <a:spcPct val="110000"/>
              </a:lnSpc>
              <a:spcBef>
                <a:spcPts val="900"/>
              </a:spcBef>
              <a:buClr>
                <a:srgbClr val="262626"/>
              </a:buClr>
              <a:buSzPct val="100000"/>
              <a:buFont typeface="Garamond"/>
              <a:buChar char="◦"/>
              <a:defRPr spc="-100">
                <a:latin typeface="Century Gothic"/>
                <a:ea typeface="Century Gothic"/>
                <a:cs typeface="Century Gothic"/>
                <a:sym typeface="Century Gothic"/>
              </a:defRPr>
            </a:pPr>
          </a:p>
        </p:txBody>
      </p:sp>
      <p:sp>
        <p:nvSpPr>
          <p:cNvPr id="125" name="PlaceHolder 6"/>
          <p:cNvSpPr/>
          <p:nvPr/>
        </p:nvSpPr>
        <p:spPr>
          <a:xfrm>
            <a:off x="3004560" y="3395519"/>
            <a:ext cx="2207880" cy="2544121"/>
          </a:xfrm>
          <a:prstGeom prst="rect">
            <a:avLst/>
          </a:prstGeom>
          <a:ln w="12700">
            <a:miter lim="400000"/>
          </a:ln>
        </p:spPr>
        <p:txBody>
          <a:bodyPr lIns="0" tIns="0" rIns="0" bIns="0">
            <a:normAutofit fontScale="100000" lnSpcReduction="0"/>
          </a:bodyPr>
          <a:lstStyle/>
          <a:p>
            <a:pPr marL="182879" indent="-182520">
              <a:lnSpc>
                <a:spcPct val="110000"/>
              </a:lnSpc>
              <a:spcBef>
                <a:spcPts val="900"/>
              </a:spcBef>
              <a:buClr>
                <a:srgbClr val="262626"/>
              </a:buClr>
              <a:buSzPct val="100000"/>
              <a:buFont typeface="Garamond"/>
              <a:buChar char="◦"/>
              <a:defRPr spc="-100">
                <a:latin typeface="Century Gothic"/>
                <a:ea typeface="Century Gothic"/>
                <a:cs typeface="Century Gothic"/>
                <a:sym typeface="Century Gothic"/>
              </a:defRPr>
            </a:pPr>
          </a:p>
        </p:txBody>
      </p:sp>
      <p:sp>
        <p:nvSpPr>
          <p:cNvPr id="126" name="PlaceHolder 7"/>
          <p:cNvSpPr/>
          <p:nvPr>
            <p:ph type="body" sz="quarter" idx="21"/>
          </p:nvPr>
        </p:nvSpPr>
        <p:spPr>
          <a:xfrm>
            <a:off x="5322959" y="3395519"/>
            <a:ext cx="2207881" cy="2544121"/>
          </a:xfrm>
          <a:prstGeom prst="rect">
            <a:avLst/>
          </a:prstGeom>
        </p:spPr>
        <p:txBody>
          <a:bodyPr lIns="0" tIns="0" rIns="0" bIns="0">
            <a:normAutofit fontScale="100000" lnSpcReduction="0"/>
          </a:bodyPr>
          <a:lstStyle/>
          <a:p>
            <a:pPr>
              <a:defRPr spc="-100"/>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grpSp>
        <p:nvGrpSpPr>
          <p:cNvPr id="144" name="Group 6"/>
          <p:cNvGrpSpPr/>
          <p:nvPr/>
        </p:nvGrpSpPr>
        <p:grpSpPr>
          <a:xfrm>
            <a:off x="-1" y="-8467"/>
            <a:ext cx="12192001" cy="6866468"/>
            <a:chOff x="0" y="0"/>
            <a:chExt cx="12192000" cy="6866467"/>
          </a:xfrm>
        </p:grpSpPr>
        <p:sp>
          <p:nvSpPr>
            <p:cNvPr id="134" name="Straight Connector 31"/>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135"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136"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37"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38" name="Isosceles Triangle 26"/>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39"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40"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41"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42" name="Isosceles Triangle 30"/>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43" name="Isosceles Triangle 18"/>
            <p:cNvSpPr/>
            <p:nvPr/>
          </p:nvSpPr>
          <p:spPr>
            <a:xfrm rot="10800000">
              <a:off x="-1" y="8466"/>
              <a:ext cx="842597" cy="56661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145" name="Title Text"/>
          <p:cNvSpPr txBox="1"/>
          <p:nvPr>
            <p:ph type="title"/>
          </p:nvPr>
        </p:nvSpPr>
        <p:spPr>
          <a:xfrm>
            <a:off x="1507067" y="2404534"/>
            <a:ext cx="7766937" cy="1646303"/>
          </a:xfrm>
          <a:prstGeom prst="rect">
            <a:avLst/>
          </a:prstGeom>
        </p:spPr>
        <p:txBody>
          <a:bodyPr anchor="b">
            <a:normAutofit fontScale="100000" lnSpcReduction="0"/>
          </a:bodyPr>
          <a:lstStyle>
            <a:lvl1pPr algn="r" defTabSz="457200">
              <a:lnSpc>
                <a:spcPct val="100000"/>
              </a:lnSpc>
              <a:defRPr spc="0" sz="5400">
                <a:solidFill>
                  <a:srgbClr val="90C226"/>
                </a:solidFill>
                <a:latin typeface="Trebuchet MS"/>
                <a:ea typeface="Trebuchet MS"/>
                <a:cs typeface="Trebuchet MS"/>
                <a:sym typeface="Trebuchet MS"/>
              </a:defRPr>
            </a:lvl1pPr>
          </a:lstStyle>
          <a:p>
            <a:pPr/>
            <a:r>
              <a:t>Title Text</a:t>
            </a:r>
          </a:p>
        </p:txBody>
      </p:sp>
      <p:sp>
        <p:nvSpPr>
          <p:cNvPr id="146" name="Body Level One…"/>
          <p:cNvSpPr txBox="1"/>
          <p:nvPr>
            <p:ph type="body" sz="quarter" idx="1"/>
          </p:nvPr>
        </p:nvSpPr>
        <p:spPr>
          <a:xfrm>
            <a:off x="1507067" y="4050832"/>
            <a:ext cx="7766937" cy="1096901"/>
          </a:xfrm>
          <a:prstGeom prst="rect">
            <a:avLst/>
          </a:prstGeom>
        </p:spPr>
        <p:txBody>
          <a:bodyPr>
            <a:normAutofit fontScale="100000" lnSpcReduction="0"/>
          </a:bodyPr>
          <a:lstStyle>
            <a:lvl1pPr marL="0" indent="0" algn="r" defTabSz="457200">
              <a:lnSpc>
                <a:spcPct val="100000"/>
              </a:lnSpc>
              <a:spcBef>
                <a:spcPts val="1000"/>
              </a:spcBef>
              <a:buClrTx/>
              <a:buSzTx/>
              <a:buFontTx/>
              <a:buNone/>
              <a:defRPr spc="0">
                <a:solidFill>
                  <a:srgbClr val="808080"/>
                </a:solidFill>
                <a:latin typeface="Trebuchet MS"/>
                <a:ea typeface="Trebuchet MS"/>
                <a:cs typeface="Trebuchet MS"/>
                <a:sym typeface="Trebuchet MS"/>
              </a:defRPr>
            </a:lvl1pPr>
            <a:lvl2pPr marL="0" indent="457200" algn="r" defTabSz="457200">
              <a:lnSpc>
                <a:spcPct val="100000"/>
              </a:lnSpc>
              <a:spcBef>
                <a:spcPts val="1000"/>
              </a:spcBef>
              <a:buClrTx/>
              <a:buSzTx/>
              <a:buFontTx/>
              <a:buNone/>
              <a:defRPr spc="0">
                <a:solidFill>
                  <a:srgbClr val="808080"/>
                </a:solidFill>
                <a:latin typeface="Trebuchet MS"/>
                <a:ea typeface="Trebuchet MS"/>
                <a:cs typeface="Trebuchet MS"/>
                <a:sym typeface="Trebuchet MS"/>
              </a:defRPr>
            </a:lvl2pPr>
            <a:lvl3pPr marL="0" indent="914400" algn="r" defTabSz="457200">
              <a:lnSpc>
                <a:spcPct val="100000"/>
              </a:lnSpc>
              <a:spcBef>
                <a:spcPts val="1000"/>
              </a:spcBef>
              <a:buClrTx/>
              <a:buSzTx/>
              <a:buFontTx/>
              <a:buNone/>
              <a:defRPr spc="0">
                <a:solidFill>
                  <a:srgbClr val="808080"/>
                </a:solidFill>
                <a:latin typeface="Trebuchet MS"/>
                <a:ea typeface="Trebuchet MS"/>
                <a:cs typeface="Trebuchet MS"/>
                <a:sym typeface="Trebuchet MS"/>
              </a:defRPr>
            </a:lvl3pPr>
            <a:lvl4pPr marL="0" indent="1371600" algn="r" defTabSz="457200">
              <a:lnSpc>
                <a:spcPct val="100000"/>
              </a:lnSpc>
              <a:spcBef>
                <a:spcPts val="1000"/>
              </a:spcBef>
              <a:buClrTx/>
              <a:buSzTx/>
              <a:buFontTx/>
              <a:buNone/>
              <a:defRPr spc="0">
                <a:solidFill>
                  <a:srgbClr val="808080"/>
                </a:solidFill>
                <a:latin typeface="Trebuchet MS"/>
                <a:ea typeface="Trebuchet MS"/>
                <a:cs typeface="Trebuchet MS"/>
                <a:sym typeface="Trebuchet MS"/>
              </a:defRPr>
            </a:lvl4pPr>
            <a:lvl5pPr marL="0" indent="1828800" algn="r" defTabSz="457200">
              <a:lnSpc>
                <a:spcPct val="100000"/>
              </a:lnSpc>
              <a:spcBef>
                <a:spcPts val="1000"/>
              </a:spcBef>
              <a:buClrTx/>
              <a:buSzTx/>
              <a:buFontTx/>
              <a:buNone/>
              <a:defRPr spc="0">
                <a:solidFill>
                  <a:srgbClr val="80808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47" name="Slide Number"/>
          <p:cNvSpPr txBox="1"/>
          <p:nvPr>
            <p:ph type="sldNum" sz="quarter" idx="2"/>
          </p:nvPr>
        </p:nvSpPr>
        <p:spPr>
          <a:xfrm>
            <a:off x="9049981" y="6114704"/>
            <a:ext cx="224022" cy="218441"/>
          </a:xfrm>
          <a:prstGeom prst="rect">
            <a:avLst/>
          </a:prstGeom>
        </p:spPr>
        <p:txBody>
          <a:bodyPr anchor="ctr"/>
          <a:lstStyle>
            <a:lvl1pPr>
              <a:defRPr spc="0" sz="900">
                <a:solidFill>
                  <a:srgbClr val="90C226"/>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grpSp>
        <p:nvGrpSpPr>
          <p:cNvPr id="164" name="Group 6"/>
          <p:cNvGrpSpPr/>
          <p:nvPr/>
        </p:nvGrpSpPr>
        <p:grpSpPr>
          <a:xfrm>
            <a:off x="-1" y="-8467"/>
            <a:ext cx="12192001" cy="6866468"/>
            <a:chOff x="0" y="0"/>
            <a:chExt cx="12192000" cy="6866467"/>
          </a:xfrm>
        </p:grpSpPr>
        <p:sp>
          <p:nvSpPr>
            <p:cNvPr id="154"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155"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156"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57"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58"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59"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60"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61"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62"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63"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165" name="Title Text"/>
          <p:cNvSpPr txBox="1"/>
          <p:nvPr>
            <p:ph type="title"/>
          </p:nvPr>
        </p:nvSpPr>
        <p:spPr>
          <a:xfrm>
            <a:off x="677333" y="609600"/>
            <a:ext cx="8596670" cy="1320800"/>
          </a:xfrm>
          <a:prstGeom prst="rect">
            <a:avLst/>
          </a:prstGeom>
        </p:spPr>
        <p:txBody>
          <a:bodyPr anchor="t">
            <a:normAutofit fontScale="100000" lnSpcReduction="0"/>
          </a:bodyPr>
          <a:lstStyle>
            <a:lvl1pPr defTabSz="457200">
              <a:lnSpc>
                <a:spcPct val="100000"/>
              </a:lnSpc>
              <a:defRPr spc="0" sz="3600">
                <a:solidFill>
                  <a:srgbClr val="90C226"/>
                </a:solidFill>
                <a:latin typeface="Trebuchet MS"/>
                <a:ea typeface="Trebuchet MS"/>
                <a:cs typeface="Trebuchet MS"/>
                <a:sym typeface="Trebuchet MS"/>
              </a:defRPr>
            </a:lvl1pPr>
          </a:lstStyle>
          <a:p>
            <a:pPr/>
            <a:r>
              <a:t>Title Text</a:t>
            </a:r>
          </a:p>
        </p:txBody>
      </p:sp>
      <p:sp>
        <p:nvSpPr>
          <p:cNvPr id="166" name="Body Level One…"/>
          <p:cNvSpPr txBox="1"/>
          <p:nvPr>
            <p:ph type="body" sz="half" idx="1"/>
          </p:nvPr>
        </p:nvSpPr>
        <p:spPr>
          <a:xfrm>
            <a:off x="677333" y="2160589"/>
            <a:ext cx="8596670" cy="3880773"/>
          </a:xfrm>
          <a:prstGeom prst="rect">
            <a:avLst/>
          </a:prstGeom>
        </p:spPr>
        <p:txBody>
          <a:bodyPr>
            <a:normAutofit fontScale="100000" lnSpcReduction="0"/>
          </a:bodyPr>
          <a:lstStyle>
            <a:lvl1pPr marL="342900" indent="-342900"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1pPr>
            <a:lvl2pPr marL="778668" indent="-321468"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2pPr>
            <a:lvl3pPr marL="1208314" indent="-293914"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3pPr>
            <a:lvl4pPr marL="1714500" indent="-342900"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4pPr>
            <a:lvl5pPr marL="2171700" indent="-342900"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67"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grpSp>
        <p:nvGrpSpPr>
          <p:cNvPr id="184" name="Group 6"/>
          <p:cNvGrpSpPr/>
          <p:nvPr/>
        </p:nvGrpSpPr>
        <p:grpSpPr>
          <a:xfrm>
            <a:off x="-1" y="-8467"/>
            <a:ext cx="12192001" cy="6866468"/>
            <a:chOff x="0" y="0"/>
            <a:chExt cx="12192000" cy="6866467"/>
          </a:xfrm>
        </p:grpSpPr>
        <p:sp>
          <p:nvSpPr>
            <p:cNvPr id="174"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175"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176"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77"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78"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79"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80"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81"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82"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83"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185" name="Title Text"/>
          <p:cNvSpPr txBox="1"/>
          <p:nvPr>
            <p:ph type="title"/>
          </p:nvPr>
        </p:nvSpPr>
        <p:spPr>
          <a:xfrm>
            <a:off x="677335" y="2700866"/>
            <a:ext cx="8596669" cy="1826582"/>
          </a:xfrm>
          <a:prstGeom prst="rect">
            <a:avLst/>
          </a:prstGeom>
        </p:spPr>
        <p:txBody>
          <a:bodyPr anchor="b">
            <a:normAutofit fontScale="100000" lnSpcReduction="0"/>
          </a:bodyPr>
          <a:lstStyle>
            <a:lvl1pPr defTabSz="457200">
              <a:lnSpc>
                <a:spcPct val="100000"/>
              </a:lnSpc>
              <a:defRPr spc="0">
                <a:solidFill>
                  <a:srgbClr val="90C226"/>
                </a:solidFill>
                <a:latin typeface="Trebuchet MS"/>
                <a:ea typeface="Trebuchet MS"/>
                <a:cs typeface="Trebuchet MS"/>
                <a:sym typeface="Trebuchet MS"/>
              </a:defRPr>
            </a:lvl1pPr>
          </a:lstStyle>
          <a:p>
            <a:pPr/>
            <a:r>
              <a:t>Title Text</a:t>
            </a:r>
          </a:p>
        </p:txBody>
      </p:sp>
      <p:sp>
        <p:nvSpPr>
          <p:cNvPr id="186" name="Body Level One…"/>
          <p:cNvSpPr txBox="1"/>
          <p:nvPr>
            <p:ph type="body" sz="quarter" idx="1"/>
          </p:nvPr>
        </p:nvSpPr>
        <p:spPr>
          <a:xfrm>
            <a:off x="677335" y="4527448"/>
            <a:ext cx="8596669" cy="860401"/>
          </a:xfrm>
          <a:prstGeom prst="rect">
            <a:avLst/>
          </a:prstGeom>
        </p:spPr>
        <p:txBody>
          <a:bodyPr>
            <a:normAutofit fontScale="100000" lnSpcReduction="0"/>
          </a:bodyPr>
          <a:lstStyle>
            <a:lvl1pPr marL="0" indent="0" defTabSz="457200">
              <a:lnSpc>
                <a:spcPct val="100000"/>
              </a:lnSpc>
              <a:spcBef>
                <a:spcPts val="1000"/>
              </a:spcBef>
              <a:buClrTx/>
              <a:buSzTx/>
              <a:buFontTx/>
              <a:buNone/>
              <a:defRPr spc="0" sz="2000">
                <a:solidFill>
                  <a:srgbClr val="808080"/>
                </a:solidFill>
                <a:latin typeface="Trebuchet MS"/>
                <a:ea typeface="Trebuchet MS"/>
                <a:cs typeface="Trebuchet MS"/>
                <a:sym typeface="Trebuchet MS"/>
              </a:defRPr>
            </a:lvl1pPr>
            <a:lvl2pPr marL="0" indent="457200" defTabSz="457200">
              <a:lnSpc>
                <a:spcPct val="100000"/>
              </a:lnSpc>
              <a:spcBef>
                <a:spcPts val="1000"/>
              </a:spcBef>
              <a:buClrTx/>
              <a:buSzTx/>
              <a:buFontTx/>
              <a:buNone/>
              <a:defRPr spc="0" sz="2000">
                <a:solidFill>
                  <a:srgbClr val="808080"/>
                </a:solidFill>
                <a:latin typeface="Trebuchet MS"/>
                <a:ea typeface="Trebuchet MS"/>
                <a:cs typeface="Trebuchet MS"/>
                <a:sym typeface="Trebuchet MS"/>
              </a:defRPr>
            </a:lvl2pPr>
            <a:lvl3pPr marL="0" indent="914400" defTabSz="457200">
              <a:lnSpc>
                <a:spcPct val="100000"/>
              </a:lnSpc>
              <a:spcBef>
                <a:spcPts val="1000"/>
              </a:spcBef>
              <a:buClrTx/>
              <a:buSzTx/>
              <a:buFontTx/>
              <a:buNone/>
              <a:defRPr spc="0" sz="2000">
                <a:solidFill>
                  <a:srgbClr val="808080"/>
                </a:solidFill>
                <a:latin typeface="Trebuchet MS"/>
                <a:ea typeface="Trebuchet MS"/>
                <a:cs typeface="Trebuchet MS"/>
                <a:sym typeface="Trebuchet MS"/>
              </a:defRPr>
            </a:lvl3pPr>
            <a:lvl4pPr marL="0" indent="1371600" defTabSz="457200">
              <a:lnSpc>
                <a:spcPct val="100000"/>
              </a:lnSpc>
              <a:spcBef>
                <a:spcPts val="1000"/>
              </a:spcBef>
              <a:buClrTx/>
              <a:buSzTx/>
              <a:buFontTx/>
              <a:buNone/>
              <a:defRPr spc="0" sz="2000">
                <a:solidFill>
                  <a:srgbClr val="808080"/>
                </a:solidFill>
                <a:latin typeface="Trebuchet MS"/>
                <a:ea typeface="Trebuchet MS"/>
                <a:cs typeface="Trebuchet MS"/>
                <a:sym typeface="Trebuchet MS"/>
              </a:defRPr>
            </a:lvl4pPr>
            <a:lvl5pPr marL="0" indent="1828800" defTabSz="457200">
              <a:lnSpc>
                <a:spcPct val="100000"/>
              </a:lnSpc>
              <a:spcBef>
                <a:spcPts val="1000"/>
              </a:spcBef>
              <a:buClrTx/>
              <a:buSzTx/>
              <a:buFontTx/>
              <a:buNone/>
              <a:defRPr spc="0" sz="2000">
                <a:solidFill>
                  <a:srgbClr val="80808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87"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grpSp>
        <p:nvGrpSpPr>
          <p:cNvPr id="204" name="Group 6"/>
          <p:cNvGrpSpPr/>
          <p:nvPr/>
        </p:nvGrpSpPr>
        <p:grpSpPr>
          <a:xfrm>
            <a:off x="-1" y="-8467"/>
            <a:ext cx="12192001" cy="6866468"/>
            <a:chOff x="0" y="0"/>
            <a:chExt cx="12192000" cy="6866467"/>
          </a:xfrm>
        </p:grpSpPr>
        <p:sp>
          <p:nvSpPr>
            <p:cNvPr id="194"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195"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196"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97"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98"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199"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00"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01"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02"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03"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205" name="Title Text"/>
          <p:cNvSpPr txBox="1"/>
          <p:nvPr>
            <p:ph type="title"/>
          </p:nvPr>
        </p:nvSpPr>
        <p:spPr>
          <a:xfrm>
            <a:off x="677333" y="609600"/>
            <a:ext cx="8596670" cy="1320800"/>
          </a:xfrm>
          <a:prstGeom prst="rect">
            <a:avLst/>
          </a:prstGeom>
        </p:spPr>
        <p:txBody>
          <a:bodyPr anchor="t">
            <a:normAutofit fontScale="100000" lnSpcReduction="0"/>
          </a:bodyPr>
          <a:lstStyle>
            <a:lvl1pPr defTabSz="457200">
              <a:lnSpc>
                <a:spcPct val="100000"/>
              </a:lnSpc>
              <a:defRPr spc="0" sz="3600">
                <a:solidFill>
                  <a:srgbClr val="90C226"/>
                </a:solidFill>
                <a:latin typeface="Trebuchet MS"/>
                <a:ea typeface="Trebuchet MS"/>
                <a:cs typeface="Trebuchet MS"/>
                <a:sym typeface="Trebuchet MS"/>
              </a:defRPr>
            </a:lvl1pPr>
          </a:lstStyle>
          <a:p>
            <a:pPr/>
            <a:r>
              <a:t>Title Text</a:t>
            </a:r>
          </a:p>
        </p:txBody>
      </p:sp>
      <p:sp>
        <p:nvSpPr>
          <p:cNvPr id="206" name="Body Level One…"/>
          <p:cNvSpPr txBox="1"/>
          <p:nvPr>
            <p:ph type="body" sz="quarter" idx="1"/>
          </p:nvPr>
        </p:nvSpPr>
        <p:spPr>
          <a:xfrm>
            <a:off x="677333" y="2160589"/>
            <a:ext cx="4184036" cy="3880773"/>
          </a:xfrm>
          <a:prstGeom prst="rect">
            <a:avLst/>
          </a:prstGeom>
        </p:spPr>
        <p:txBody>
          <a:bodyPr>
            <a:normAutofit fontScale="100000" lnSpcReduction="0"/>
          </a:bodyPr>
          <a:lstStyle>
            <a:lvl1pPr marL="342900" indent="-342900"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1pPr>
            <a:lvl2pPr marL="778668" indent="-321468"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2pPr>
            <a:lvl3pPr marL="1208314" indent="-293914"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3pPr>
            <a:lvl4pPr marL="1714500" indent="-342900"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4pPr>
            <a:lvl5pPr marL="2171700" indent="-342900"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207"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grpSp>
        <p:nvGrpSpPr>
          <p:cNvPr id="224" name="Group 6"/>
          <p:cNvGrpSpPr/>
          <p:nvPr/>
        </p:nvGrpSpPr>
        <p:grpSpPr>
          <a:xfrm>
            <a:off x="-1" y="-8467"/>
            <a:ext cx="12192001" cy="6866468"/>
            <a:chOff x="0" y="0"/>
            <a:chExt cx="12192000" cy="6866467"/>
          </a:xfrm>
        </p:grpSpPr>
        <p:sp>
          <p:nvSpPr>
            <p:cNvPr id="214"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215"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216"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17"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18"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19"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20"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21"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22"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23"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225" name="Title Text"/>
          <p:cNvSpPr txBox="1"/>
          <p:nvPr>
            <p:ph type="title"/>
          </p:nvPr>
        </p:nvSpPr>
        <p:spPr>
          <a:xfrm>
            <a:off x="677333" y="609600"/>
            <a:ext cx="8596670" cy="1320800"/>
          </a:xfrm>
          <a:prstGeom prst="rect">
            <a:avLst/>
          </a:prstGeom>
        </p:spPr>
        <p:txBody>
          <a:bodyPr anchor="t">
            <a:normAutofit fontScale="100000" lnSpcReduction="0"/>
          </a:bodyPr>
          <a:lstStyle>
            <a:lvl1pPr defTabSz="457200">
              <a:lnSpc>
                <a:spcPct val="100000"/>
              </a:lnSpc>
              <a:defRPr spc="0" sz="3600">
                <a:solidFill>
                  <a:srgbClr val="90C226"/>
                </a:solidFill>
                <a:latin typeface="Trebuchet MS"/>
                <a:ea typeface="Trebuchet MS"/>
                <a:cs typeface="Trebuchet MS"/>
                <a:sym typeface="Trebuchet MS"/>
              </a:defRPr>
            </a:lvl1pPr>
          </a:lstStyle>
          <a:p>
            <a:pPr/>
            <a:r>
              <a:t>Title Text</a:t>
            </a:r>
          </a:p>
        </p:txBody>
      </p:sp>
      <p:sp>
        <p:nvSpPr>
          <p:cNvPr id="226" name="Body Level One…"/>
          <p:cNvSpPr txBox="1"/>
          <p:nvPr>
            <p:ph type="body" sz="quarter" idx="1"/>
          </p:nvPr>
        </p:nvSpPr>
        <p:spPr>
          <a:xfrm>
            <a:off x="675744" y="2160983"/>
            <a:ext cx="4185624" cy="576263"/>
          </a:xfrm>
          <a:prstGeom prst="rect">
            <a:avLst/>
          </a:prstGeom>
        </p:spPr>
        <p:txBody>
          <a:bodyPr anchor="b">
            <a:normAutofit fontScale="100000" lnSpcReduction="0"/>
          </a:bodyPr>
          <a:lstStyle>
            <a:lvl1pPr marL="0" indent="0" defTabSz="457200">
              <a:lnSpc>
                <a:spcPct val="100000"/>
              </a:lnSpc>
              <a:spcBef>
                <a:spcPts val="1000"/>
              </a:spcBef>
              <a:buClrTx/>
              <a:buSzTx/>
              <a:buFontTx/>
              <a:buNone/>
              <a:defRPr spc="0" sz="2400">
                <a:solidFill>
                  <a:srgbClr val="404040"/>
                </a:solidFill>
                <a:latin typeface="Trebuchet MS"/>
                <a:ea typeface="Trebuchet MS"/>
                <a:cs typeface="Trebuchet MS"/>
                <a:sym typeface="Trebuchet MS"/>
              </a:defRPr>
            </a:lvl1pPr>
            <a:lvl2pPr marL="0" indent="457200" defTabSz="457200">
              <a:lnSpc>
                <a:spcPct val="100000"/>
              </a:lnSpc>
              <a:spcBef>
                <a:spcPts val="1000"/>
              </a:spcBef>
              <a:buClrTx/>
              <a:buSzTx/>
              <a:buFontTx/>
              <a:buNone/>
              <a:defRPr spc="0" sz="2400">
                <a:solidFill>
                  <a:srgbClr val="404040"/>
                </a:solidFill>
                <a:latin typeface="Trebuchet MS"/>
                <a:ea typeface="Trebuchet MS"/>
                <a:cs typeface="Trebuchet MS"/>
                <a:sym typeface="Trebuchet MS"/>
              </a:defRPr>
            </a:lvl2pPr>
            <a:lvl3pPr marL="0" indent="914400" defTabSz="457200">
              <a:lnSpc>
                <a:spcPct val="100000"/>
              </a:lnSpc>
              <a:spcBef>
                <a:spcPts val="1000"/>
              </a:spcBef>
              <a:buClrTx/>
              <a:buSzTx/>
              <a:buFontTx/>
              <a:buNone/>
              <a:defRPr spc="0" sz="2400">
                <a:solidFill>
                  <a:srgbClr val="404040"/>
                </a:solidFill>
                <a:latin typeface="Trebuchet MS"/>
                <a:ea typeface="Trebuchet MS"/>
                <a:cs typeface="Trebuchet MS"/>
                <a:sym typeface="Trebuchet MS"/>
              </a:defRPr>
            </a:lvl3pPr>
            <a:lvl4pPr marL="0" indent="1371600" defTabSz="457200">
              <a:lnSpc>
                <a:spcPct val="100000"/>
              </a:lnSpc>
              <a:spcBef>
                <a:spcPts val="1000"/>
              </a:spcBef>
              <a:buClrTx/>
              <a:buSzTx/>
              <a:buFontTx/>
              <a:buNone/>
              <a:defRPr spc="0" sz="2400">
                <a:solidFill>
                  <a:srgbClr val="404040"/>
                </a:solidFill>
                <a:latin typeface="Trebuchet MS"/>
                <a:ea typeface="Trebuchet MS"/>
                <a:cs typeface="Trebuchet MS"/>
                <a:sym typeface="Trebuchet MS"/>
              </a:defRPr>
            </a:lvl4pPr>
            <a:lvl5pPr marL="0" indent="1828800" defTabSz="457200">
              <a:lnSpc>
                <a:spcPct val="100000"/>
              </a:lnSpc>
              <a:spcBef>
                <a:spcPts val="1000"/>
              </a:spcBef>
              <a:buClrTx/>
              <a:buSzTx/>
              <a:buFontTx/>
              <a:buNone/>
              <a:defRPr spc="0" sz="2400">
                <a:solidFill>
                  <a:srgbClr val="40404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227" name="Text Placeholder 4"/>
          <p:cNvSpPr/>
          <p:nvPr>
            <p:ph type="body" sz="quarter" idx="21"/>
          </p:nvPr>
        </p:nvSpPr>
        <p:spPr>
          <a:xfrm>
            <a:off x="5088382" y="2160983"/>
            <a:ext cx="4185619" cy="576263"/>
          </a:xfrm>
          <a:prstGeom prst="rect">
            <a:avLst/>
          </a:prstGeom>
        </p:spPr>
        <p:txBody>
          <a:bodyPr anchor="b">
            <a:normAutofit fontScale="100000" lnSpcReduction="0"/>
          </a:bodyPr>
          <a:lstStyle/>
          <a:p>
            <a:pPr marL="0" indent="0" defTabSz="457200">
              <a:lnSpc>
                <a:spcPct val="100000"/>
              </a:lnSpc>
              <a:spcBef>
                <a:spcPts val="1000"/>
              </a:spcBef>
              <a:buClrTx/>
              <a:buSzTx/>
              <a:buFontTx/>
              <a:buNone/>
              <a:defRPr spc="0" sz="2400">
                <a:solidFill>
                  <a:srgbClr val="404040"/>
                </a:solidFill>
                <a:latin typeface="Trebuchet MS"/>
                <a:ea typeface="Trebuchet MS"/>
                <a:cs typeface="Trebuchet MS"/>
                <a:sym typeface="Trebuchet MS"/>
              </a:defRPr>
            </a:pPr>
          </a:p>
        </p:txBody>
      </p:sp>
      <p:sp>
        <p:nvSpPr>
          <p:cNvPr id="228"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grpSp>
        <p:nvGrpSpPr>
          <p:cNvPr id="245" name="Group 6"/>
          <p:cNvGrpSpPr/>
          <p:nvPr/>
        </p:nvGrpSpPr>
        <p:grpSpPr>
          <a:xfrm>
            <a:off x="-1" y="-8467"/>
            <a:ext cx="12192001" cy="6866468"/>
            <a:chOff x="0" y="0"/>
            <a:chExt cx="12192000" cy="6866467"/>
          </a:xfrm>
        </p:grpSpPr>
        <p:sp>
          <p:nvSpPr>
            <p:cNvPr id="235"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236"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237"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38"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39"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40"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41"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42"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43"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44"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246" name="Title Text"/>
          <p:cNvSpPr txBox="1"/>
          <p:nvPr>
            <p:ph type="title"/>
          </p:nvPr>
        </p:nvSpPr>
        <p:spPr>
          <a:xfrm>
            <a:off x="677333" y="609600"/>
            <a:ext cx="8596670" cy="1320800"/>
          </a:xfrm>
          <a:prstGeom prst="rect">
            <a:avLst/>
          </a:prstGeom>
        </p:spPr>
        <p:txBody>
          <a:bodyPr anchor="t">
            <a:normAutofit fontScale="100000" lnSpcReduction="0"/>
          </a:bodyPr>
          <a:lstStyle>
            <a:lvl1pPr defTabSz="457200">
              <a:lnSpc>
                <a:spcPct val="100000"/>
              </a:lnSpc>
              <a:defRPr spc="0" sz="3600">
                <a:solidFill>
                  <a:srgbClr val="90C226"/>
                </a:solidFill>
                <a:latin typeface="Trebuchet MS"/>
                <a:ea typeface="Trebuchet MS"/>
                <a:cs typeface="Trebuchet MS"/>
                <a:sym typeface="Trebuchet MS"/>
              </a:defRPr>
            </a:lvl1pPr>
          </a:lstStyle>
          <a:p>
            <a:pPr/>
            <a:r>
              <a:t>Title Text</a:t>
            </a:r>
          </a:p>
        </p:txBody>
      </p:sp>
      <p:sp>
        <p:nvSpPr>
          <p:cNvPr id="247" name="Slide Number"/>
          <p:cNvSpPr txBox="1"/>
          <p:nvPr>
            <p:ph type="sldNum" sz="quarter" idx="2"/>
          </p:nvPr>
        </p:nvSpPr>
        <p:spPr>
          <a:xfrm>
            <a:off x="9049981" y="6114704"/>
            <a:ext cx="224022" cy="218441"/>
          </a:xfrm>
          <a:prstGeom prst="rect">
            <a:avLst/>
          </a:prstGeom>
        </p:spPr>
        <p:txBody>
          <a:bodyPr anchor="ctr"/>
          <a:lstStyle>
            <a:lvl1pPr>
              <a:defRPr spc="0" sz="900">
                <a:solidFill>
                  <a:srgbClr val="90C226"/>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grpSp>
        <p:nvGrpSpPr>
          <p:cNvPr id="264" name="Group 6"/>
          <p:cNvGrpSpPr/>
          <p:nvPr/>
        </p:nvGrpSpPr>
        <p:grpSpPr>
          <a:xfrm>
            <a:off x="-1" y="-8467"/>
            <a:ext cx="12192001" cy="6866468"/>
            <a:chOff x="0" y="0"/>
            <a:chExt cx="12192000" cy="6866467"/>
          </a:xfrm>
        </p:grpSpPr>
        <p:sp>
          <p:nvSpPr>
            <p:cNvPr id="254"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255"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256"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57"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58"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59"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60"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61"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62"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63"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265"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1" name="Title Text"/>
          <p:cNvSpPr txBox="1"/>
          <p:nvPr>
            <p:ph type="title"/>
          </p:nvPr>
        </p:nvSpPr>
        <p:spPr>
          <a:xfrm>
            <a:off x="8458200" y="607320"/>
            <a:ext cx="3161521" cy="1645561"/>
          </a:xfrm>
          <a:prstGeom prst="rect">
            <a:avLst/>
          </a:prstGeom>
        </p:spPr>
        <p:txBody>
          <a:bodyPr lIns="0" tIns="0" rIns="0" bIns="0">
            <a:normAutofit fontScale="100000" lnSpcReduction="0"/>
          </a:bodyPr>
          <a:lstStyle/>
          <a:p>
            <a:pPr/>
            <a:r>
              <a:t>Title Text</a:t>
            </a:r>
          </a:p>
        </p:txBody>
      </p:sp>
      <p:sp>
        <p:nvSpPr>
          <p:cNvPr id="22" name="Body Level One…"/>
          <p:cNvSpPr txBox="1"/>
          <p:nvPr>
            <p:ph type="body" idx="1"/>
          </p:nvPr>
        </p:nvSpPr>
        <p:spPr>
          <a:xfrm>
            <a:off x="685800" y="609479"/>
            <a:ext cx="6857641" cy="5333762"/>
          </a:xfrm>
          <a:prstGeom prst="rect">
            <a:avLst/>
          </a:prstGeom>
        </p:spPr>
        <p:txBody>
          <a:bodyPr lIns="0" tIns="0" rIns="0" bIns="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grpSp>
        <p:nvGrpSpPr>
          <p:cNvPr id="282" name="Group 6"/>
          <p:cNvGrpSpPr/>
          <p:nvPr/>
        </p:nvGrpSpPr>
        <p:grpSpPr>
          <a:xfrm>
            <a:off x="-1" y="-8467"/>
            <a:ext cx="12192001" cy="6866468"/>
            <a:chOff x="0" y="0"/>
            <a:chExt cx="12192000" cy="6866467"/>
          </a:xfrm>
        </p:grpSpPr>
        <p:sp>
          <p:nvSpPr>
            <p:cNvPr id="272"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273"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274"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75"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76"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77"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78"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79"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80"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81"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283" name="Title Text"/>
          <p:cNvSpPr txBox="1"/>
          <p:nvPr>
            <p:ph type="title"/>
          </p:nvPr>
        </p:nvSpPr>
        <p:spPr>
          <a:xfrm>
            <a:off x="677333" y="1498603"/>
            <a:ext cx="3854529" cy="1278467"/>
          </a:xfrm>
          <a:prstGeom prst="rect">
            <a:avLst/>
          </a:prstGeom>
        </p:spPr>
        <p:txBody>
          <a:bodyPr anchor="b">
            <a:normAutofit fontScale="100000" lnSpcReduction="0"/>
          </a:bodyPr>
          <a:lstStyle>
            <a:lvl1pPr defTabSz="457200">
              <a:lnSpc>
                <a:spcPct val="100000"/>
              </a:lnSpc>
              <a:defRPr spc="0" sz="2000">
                <a:solidFill>
                  <a:srgbClr val="90C226"/>
                </a:solidFill>
                <a:latin typeface="Trebuchet MS"/>
                <a:ea typeface="Trebuchet MS"/>
                <a:cs typeface="Trebuchet MS"/>
                <a:sym typeface="Trebuchet MS"/>
              </a:defRPr>
            </a:lvl1pPr>
          </a:lstStyle>
          <a:p>
            <a:pPr/>
            <a:r>
              <a:t>Title Text</a:t>
            </a:r>
          </a:p>
        </p:txBody>
      </p:sp>
      <p:sp>
        <p:nvSpPr>
          <p:cNvPr id="284" name="Body Level One…"/>
          <p:cNvSpPr txBox="1"/>
          <p:nvPr>
            <p:ph type="body" sz="half" idx="1"/>
          </p:nvPr>
        </p:nvSpPr>
        <p:spPr>
          <a:xfrm>
            <a:off x="4760460" y="514923"/>
            <a:ext cx="4513543" cy="5526439"/>
          </a:xfrm>
          <a:prstGeom prst="rect">
            <a:avLst/>
          </a:prstGeom>
        </p:spPr>
        <p:txBody>
          <a:bodyPr>
            <a:normAutofit fontScale="100000" lnSpcReduction="0"/>
          </a:bodyPr>
          <a:lstStyle>
            <a:lvl1pPr marL="342900" indent="-342900"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1pPr>
            <a:lvl2pPr marL="778668" indent="-321468"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2pPr>
            <a:lvl3pPr marL="1208314" indent="-293914"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3pPr>
            <a:lvl4pPr marL="1714500" indent="-342900"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4pPr>
            <a:lvl5pPr marL="2171700" indent="-342900" defTabSz="457200">
              <a:lnSpc>
                <a:spcPct val="100000"/>
              </a:lnSpc>
              <a:spcBef>
                <a:spcPts val="1000"/>
              </a:spcBef>
              <a:buClr>
                <a:srgbClr val="90C226"/>
              </a:buClr>
              <a:buSzPct val="80000"/>
              <a:buFontTx/>
              <a:buChar char=""/>
              <a:defRPr spc="0">
                <a:solidFill>
                  <a:srgbClr val="40404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285" name="Text Placeholder 3"/>
          <p:cNvSpPr/>
          <p:nvPr>
            <p:ph type="body" sz="quarter" idx="21"/>
          </p:nvPr>
        </p:nvSpPr>
        <p:spPr>
          <a:xfrm>
            <a:off x="677334" y="2777069"/>
            <a:ext cx="3854528" cy="2584450"/>
          </a:xfrm>
          <a:prstGeom prst="rect">
            <a:avLst/>
          </a:prstGeom>
        </p:spPr>
        <p:txBody>
          <a:bodyPr>
            <a:normAutofit fontScale="100000" lnSpcReduction="0"/>
          </a:bodyPr>
          <a:lstStyle/>
          <a:p>
            <a:pPr marL="0" indent="0" defTabSz="457200">
              <a:lnSpc>
                <a:spcPct val="100000"/>
              </a:lnSpc>
              <a:spcBef>
                <a:spcPts val="1000"/>
              </a:spcBef>
              <a:buClrTx/>
              <a:buSzTx/>
              <a:buFontTx/>
              <a:buNone/>
              <a:defRPr spc="0" sz="1400">
                <a:solidFill>
                  <a:srgbClr val="404040"/>
                </a:solidFill>
                <a:latin typeface="Trebuchet MS"/>
                <a:ea typeface="Trebuchet MS"/>
                <a:cs typeface="Trebuchet MS"/>
                <a:sym typeface="Trebuchet MS"/>
              </a:defRPr>
            </a:pPr>
          </a:p>
        </p:txBody>
      </p:sp>
      <p:sp>
        <p:nvSpPr>
          <p:cNvPr id="286"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grpSp>
        <p:nvGrpSpPr>
          <p:cNvPr id="303" name="Group 6"/>
          <p:cNvGrpSpPr/>
          <p:nvPr/>
        </p:nvGrpSpPr>
        <p:grpSpPr>
          <a:xfrm>
            <a:off x="-1" y="-8467"/>
            <a:ext cx="12192001" cy="6866468"/>
            <a:chOff x="0" y="0"/>
            <a:chExt cx="12192000" cy="6866467"/>
          </a:xfrm>
        </p:grpSpPr>
        <p:sp>
          <p:nvSpPr>
            <p:cNvPr id="293"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294"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295"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96"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97"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98"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299"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00"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01"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02"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304" name="Title Text"/>
          <p:cNvSpPr txBox="1"/>
          <p:nvPr>
            <p:ph type="title"/>
          </p:nvPr>
        </p:nvSpPr>
        <p:spPr>
          <a:xfrm>
            <a:off x="677333" y="4800600"/>
            <a:ext cx="8596668" cy="566738"/>
          </a:xfrm>
          <a:prstGeom prst="rect">
            <a:avLst/>
          </a:prstGeom>
        </p:spPr>
        <p:txBody>
          <a:bodyPr anchor="b">
            <a:normAutofit fontScale="100000" lnSpcReduction="0"/>
          </a:bodyPr>
          <a:lstStyle>
            <a:lvl1pPr defTabSz="457200">
              <a:lnSpc>
                <a:spcPct val="100000"/>
              </a:lnSpc>
              <a:defRPr spc="0" sz="2400">
                <a:solidFill>
                  <a:srgbClr val="90C226"/>
                </a:solidFill>
                <a:latin typeface="Trebuchet MS"/>
                <a:ea typeface="Trebuchet MS"/>
                <a:cs typeface="Trebuchet MS"/>
                <a:sym typeface="Trebuchet MS"/>
              </a:defRPr>
            </a:lvl1pPr>
          </a:lstStyle>
          <a:p>
            <a:pPr/>
            <a:r>
              <a:t>Title Text</a:t>
            </a:r>
          </a:p>
        </p:txBody>
      </p:sp>
      <p:sp>
        <p:nvSpPr>
          <p:cNvPr id="305" name="Picture Placeholder 2"/>
          <p:cNvSpPr/>
          <p:nvPr>
            <p:ph type="pic" sz="half" idx="21"/>
          </p:nvPr>
        </p:nvSpPr>
        <p:spPr>
          <a:xfrm>
            <a:off x="677333" y="609600"/>
            <a:ext cx="8596670" cy="3845718"/>
          </a:xfrm>
          <a:prstGeom prst="rect">
            <a:avLst/>
          </a:prstGeom>
        </p:spPr>
        <p:txBody>
          <a:bodyPr lIns="91439" rIns="91439"/>
          <a:lstStyle/>
          <a:p>
            <a:pPr/>
          </a:p>
        </p:txBody>
      </p:sp>
      <p:sp>
        <p:nvSpPr>
          <p:cNvPr id="306" name="Body Level One…"/>
          <p:cNvSpPr txBox="1"/>
          <p:nvPr>
            <p:ph type="body" sz="quarter" idx="1"/>
          </p:nvPr>
        </p:nvSpPr>
        <p:spPr>
          <a:xfrm>
            <a:off x="677333" y="5367337"/>
            <a:ext cx="8596668" cy="674025"/>
          </a:xfrm>
          <a:prstGeom prst="rect">
            <a:avLst/>
          </a:prstGeom>
        </p:spPr>
        <p:txBody>
          <a:bodyPr>
            <a:normAutofit fontScale="100000" lnSpcReduction="0"/>
          </a:bodyPr>
          <a:lstStyle>
            <a:lvl1pPr marL="0" indent="0" defTabSz="457200">
              <a:lnSpc>
                <a:spcPct val="100000"/>
              </a:lnSpc>
              <a:spcBef>
                <a:spcPts val="1000"/>
              </a:spcBef>
              <a:buClrTx/>
              <a:buSzTx/>
              <a:buFontTx/>
              <a:buNone/>
              <a:defRPr spc="0" sz="1200">
                <a:solidFill>
                  <a:srgbClr val="404040"/>
                </a:solidFill>
                <a:latin typeface="Trebuchet MS"/>
                <a:ea typeface="Trebuchet MS"/>
                <a:cs typeface="Trebuchet MS"/>
                <a:sym typeface="Trebuchet MS"/>
              </a:defRPr>
            </a:lvl1pPr>
            <a:lvl2pPr marL="0" indent="457200" defTabSz="457200">
              <a:lnSpc>
                <a:spcPct val="100000"/>
              </a:lnSpc>
              <a:spcBef>
                <a:spcPts val="1000"/>
              </a:spcBef>
              <a:buClrTx/>
              <a:buSzTx/>
              <a:buFontTx/>
              <a:buNone/>
              <a:defRPr spc="0" sz="1200">
                <a:solidFill>
                  <a:srgbClr val="404040"/>
                </a:solidFill>
                <a:latin typeface="Trebuchet MS"/>
                <a:ea typeface="Trebuchet MS"/>
                <a:cs typeface="Trebuchet MS"/>
                <a:sym typeface="Trebuchet MS"/>
              </a:defRPr>
            </a:lvl2pPr>
            <a:lvl3pPr marL="0" indent="914400" defTabSz="457200">
              <a:lnSpc>
                <a:spcPct val="100000"/>
              </a:lnSpc>
              <a:spcBef>
                <a:spcPts val="1000"/>
              </a:spcBef>
              <a:buClrTx/>
              <a:buSzTx/>
              <a:buFontTx/>
              <a:buNone/>
              <a:defRPr spc="0" sz="1200">
                <a:solidFill>
                  <a:srgbClr val="404040"/>
                </a:solidFill>
                <a:latin typeface="Trebuchet MS"/>
                <a:ea typeface="Trebuchet MS"/>
                <a:cs typeface="Trebuchet MS"/>
                <a:sym typeface="Trebuchet MS"/>
              </a:defRPr>
            </a:lvl3pPr>
            <a:lvl4pPr marL="0" indent="1371600" defTabSz="457200">
              <a:lnSpc>
                <a:spcPct val="100000"/>
              </a:lnSpc>
              <a:spcBef>
                <a:spcPts val="1000"/>
              </a:spcBef>
              <a:buClrTx/>
              <a:buSzTx/>
              <a:buFontTx/>
              <a:buNone/>
              <a:defRPr spc="0" sz="1200">
                <a:solidFill>
                  <a:srgbClr val="404040"/>
                </a:solidFill>
                <a:latin typeface="Trebuchet MS"/>
                <a:ea typeface="Trebuchet MS"/>
                <a:cs typeface="Trebuchet MS"/>
                <a:sym typeface="Trebuchet MS"/>
              </a:defRPr>
            </a:lvl4pPr>
            <a:lvl5pPr marL="0" indent="1828800" defTabSz="457200">
              <a:lnSpc>
                <a:spcPct val="100000"/>
              </a:lnSpc>
              <a:spcBef>
                <a:spcPts val="1000"/>
              </a:spcBef>
              <a:buClrTx/>
              <a:buSzTx/>
              <a:buFontTx/>
              <a:buNone/>
              <a:defRPr spc="0" sz="1200">
                <a:solidFill>
                  <a:srgbClr val="40404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307"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grpSp>
        <p:nvGrpSpPr>
          <p:cNvPr id="324" name="Group 6"/>
          <p:cNvGrpSpPr/>
          <p:nvPr/>
        </p:nvGrpSpPr>
        <p:grpSpPr>
          <a:xfrm>
            <a:off x="-1" y="-8467"/>
            <a:ext cx="12192001" cy="6866468"/>
            <a:chOff x="0" y="0"/>
            <a:chExt cx="12192000" cy="6866467"/>
          </a:xfrm>
        </p:grpSpPr>
        <p:sp>
          <p:nvSpPr>
            <p:cNvPr id="314"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315"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316"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17"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18"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19"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20"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21"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22"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23"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325" name="Title Text"/>
          <p:cNvSpPr txBox="1"/>
          <p:nvPr>
            <p:ph type="title"/>
          </p:nvPr>
        </p:nvSpPr>
        <p:spPr>
          <a:xfrm>
            <a:off x="677335" y="609600"/>
            <a:ext cx="8596669" cy="3403600"/>
          </a:xfrm>
          <a:prstGeom prst="rect">
            <a:avLst/>
          </a:prstGeom>
        </p:spPr>
        <p:txBody>
          <a:bodyPr>
            <a:normAutofit fontScale="100000" lnSpcReduction="0"/>
          </a:bodyPr>
          <a:lstStyle>
            <a:lvl1pPr defTabSz="457200">
              <a:lnSpc>
                <a:spcPct val="100000"/>
              </a:lnSpc>
              <a:defRPr spc="0" sz="4400">
                <a:solidFill>
                  <a:srgbClr val="90C226"/>
                </a:solidFill>
                <a:latin typeface="Trebuchet MS"/>
                <a:ea typeface="Trebuchet MS"/>
                <a:cs typeface="Trebuchet MS"/>
                <a:sym typeface="Trebuchet MS"/>
              </a:defRPr>
            </a:lvl1pPr>
          </a:lstStyle>
          <a:p>
            <a:pPr/>
            <a:r>
              <a:t>Title Text</a:t>
            </a:r>
          </a:p>
        </p:txBody>
      </p:sp>
      <p:sp>
        <p:nvSpPr>
          <p:cNvPr id="326" name="Body Level One…"/>
          <p:cNvSpPr txBox="1"/>
          <p:nvPr>
            <p:ph type="body" sz="quarter" idx="1"/>
          </p:nvPr>
        </p:nvSpPr>
        <p:spPr>
          <a:xfrm>
            <a:off x="677335" y="4470400"/>
            <a:ext cx="8596669" cy="1570962"/>
          </a:xfrm>
          <a:prstGeom prst="rect">
            <a:avLst/>
          </a:prstGeom>
        </p:spPr>
        <p:txBody>
          <a:bodyPr anchor="ctr">
            <a:normAutofit fontScale="100000" lnSpcReduction="0"/>
          </a:bodyPr>
          <a:lstStyle>
            <a:lvl1pPr marL="0" indent="0" defTabSz="457200">
              <a:lnSpc>
                <a:spcPct val="100000"/>
              </a:lnSpc>
              <a:spcBef>
                <a:spcPts val="1000"/>
              </a:spcBef>
              <a:buClrTx/>
              <a:buSzTx/>
              <a:buFontTx/>
              <a:buNone/>
              <a:defRPr spc="0">
                <a:solidFill>
                  <a:srgbClr val="404040"/>
                </a:solidFill>
                <a:latin typeface="Trebuchet MS"/>
                <a:ea typeface="Trebuchet MS"/>
                <a:cs typeface="Trebuchet MS"/>
                <a:sym typeface="Trebuchet MS"/>
              </a:defRPr>
            </a:lvl1pPr>
            <a:lvl2pPr marL="0" indent="457200" defTabSz="457200">
              <a:lnSpc>
                <a:spcPct val="100000"/>
              </a:lnSpc>
              <a:spcBef>
                <a:spcPts val="1000"/>
              </a:spcBef>
              <a:buClrTx/>
              <a:buSzTx/>
              <a:buFontTx/>
              <a:buNone/>
              <a:defRPr spc="0">
                <a:solidFill>
                  <a:srgbClr val="404040"/>
                </a:solidFill>
                <a:latin typeface="Trebuchet MS"/>
                <a:ea typeface="Trebuchet MS"/>
                <a:cs typeface="Trebuchet MS"/>
                <a:sym typeface="Trebuchet MS"/>
              </a:defRPr>
            </a:lvl2pPr>
            <a:lvl3pPr marL="0" indent="914400" defTabSz="457200">
              <a:lnSpc>
                <a:spcPct val="100000"/>
              </a:lnSpc>
              <a:spcBef>
                <a:spcPts val="1000"/>
              </a:spcBef>
              <a:buClrTx/>
              <a:buSzTx/>
              <a:buFontTx/>
              <a:buNone/>
              <a:defRPr spc="0">
                <a:solidFill>
                  <a:srgbClr val="404040"/>
                </a:solidFill>
                <a:latin typeface="Trebuchet MS"/>
                <a:ea typeface="Trebuchet MS"/>
                <a:cs typeface="Trebuchet MS"/>
                <a:sym typeface="Trebuchet MS"/>
              </a:defRPr>
            </a:lvl3pPr>
            <a:lvl4pPr marL="0" indent="1371600" defTabSz="457200">
              <a:lnSpc>
                <a:spcPct val="100000"/>
              </a:lnSpc>
              <a:spcBef>
                <a:spcPts val="1000"/>
              </a:spcBef>
              <a:buClrTx/>
              <a:buSzTx/>
              <a:buFontTx/>
              <a:buNone/>
              <a:defRPr spc="0">
                <a:solidFill>
                  <a:srgbClr val="404040"/>
                </a:solidFill>
                <a:latin typeface="Trebuchet MS"/>
                <a:ea typeface="Trebuchet MS"/>
                <a:cs typeface="Trebuchet MS"/>
                <a:sym typeface="Trebuchet MS"/>
              </a:defRPr>
            </a:lvl4pPr>
            <a:lvl5pPr marL="0" indent="1828800" defTabSz="457200">
              <a:lnSpc>
                <a:spcPct val="100000"/>
              </a:lnSpc>
              <a:spcBef>
                <a:spcPts val="1000"/>
              </a:spcBef>
              <a:buClrTx/>
              <a:buSzTx/>
              <a:buFontTx/>
              <a:buNone/>
              <a:defRPr spc="0">
                <a:solidFill>
                  <a:srgbClr val="40404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327"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grpSp>
        <p:nvGrpSpPr>
          <p:cNvPr id="344" name="Group 6"/>
          <p:cNvGrpSpPr/>
          <p:nvPr/>
        </p:nvGrpSpPr>
        <p:grpSpPr>
          <a:xfrm>
            <a:off x="-1" y="-8467"/>
            <a:ext cx="12192001" cy="6866468"/>
            <a:chOff x="0" y="0"/>
            <a:chExt cx="12192000" cy="6866467"/>
          </a:xfrm>
        </p:grpSpPr>
        <p:sp>
          <p:nvSpPr>
            <p:cNvPr id="334"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335"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336"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37"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38"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39"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40"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41"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42"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43"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345" name="Title Text"/>
          <p:cNvSpPr txBox="1"/>
          <p:nvPr>
            <p:ph type="title"/>
          </p:nvPr>
        </p:nvSpPr>
        <p:spPr>
          <a:xfrm>
            <a:off x="931334" y="609600"/>
            <a:ext cx="8094134" cy="3022600"/>
          </a:xfrm>
          <a:prstGeom prst="rect">
            <a:avLst/>
          </a:prstGeom>
        </p:spPr>
        <p:txBody>
          <a:bodyPr>
            <a:normAutofit fontScale="100000" lnSpcReduction="0"/>
          </a:bodyPr>
          <a:lstStyle>
            <a:lvl1pPr defTabSz="457200">
              <a:lnSpc>
                <a:spcPct val="100000"/>
              </a:lnSpc>
              <a:defRPr spc="0" sz="4400">
                <a:solidFill>
                  <a:srgbClr val="90C226"/>
                </a:solidFill>
                <a:latin typeface="Trebuchet MS"/>
                <a:ea typeface="Trebuchet MS"/>
                <a:cs typeface="Trebuchet MS"/>
                <a:sym typeface="Trebuchet MS"/>
              </a:defRPr>
            </a:lvl1pPr>
          </a:lstStyle>
          <a:p>
            <a:pPr/>
            <a:r>
              <a:t>Title Text</a:t>
            </a:r>
          </a:p>
        </p:txBody>
      </p:sp>
      <p:sp>
        <p:nvSpPr>
          <p:cNvPr id="346" name="Body Level One…"/>
          <p:cNvSpPr txBox="1"/>
          <p:nvPr>
            <p:ph type="body" sz="quarter" idx="1"/>
          </p:nvPr>
        </p:nvSpPr>
        <p:spPr>
          <a:xfrm>
            <a:off x="1366138" y="3632200"/>
            <a:ext cx="7224526" cy="381000"/>
          </a:xfrm>
          <a:prstGeom prst="rect">
            <a:avLst/>
          </a:prstGeom>
        </p:spPr>
        <p:txBody>
          <a:bodyPr anchor="ctr">
            <a:normAutofit fontScale="100000" lnSpcReduction="0"/>
          </a:bodyPr>
          <a:lstStyle>
            <a:lvl1pPr marL="0" indent="0" defTabSz="457200">
              <a:lnSpc>
                <a:spcPct val="100000"/>
              </a:lnSpc>
              <a:spcBef>
                <a:spcPts val="1000"/>
              </a:spcBef>
              <a:buClrTx/>
              <a:buSzTx/>
              <a:buFontTx/>
              <a:buNone/>
              <a:defRPr spc="0" sz="1600">
                <a:solidFill>
                  <a:srgbClr val="808080"/>
                </a:solidFill>
                <a:latin typeface="Trebuchet MS"/>
                <a:ea typeface="Trebuchet MS"/>
                <a:cs typeface="Trebuchet MS"/>
                <a:sym typeface="Trebuchet MS"/>
              </a:defRPr>
            </a:lvl1pPr>
            <a:lvl2pPr marL="0" indent="457200" defTabSz="457200">
              <a:lnSpc>
                <a:spcPct val="100000"/>
              </a:lnSpc>
              <a:spcBef>
                <a:spcPts val="1000"/>
              </a:spcBef>
              <a:buClrTx/>
              <a:buSzTx/>
              <a:buFontTx/>
              <a:buNone/>
              <a:defRPr spc="0" sz="1600">
                <a:solidFill>
                  <a:srgbClr val="808080"/>
                </a:solidFill>
                <a:latin typeface="Trebuchet MS"/>
                <a:ea typeface="Trebuchet MS"/>
                <a:cs typeface="Trebuchet MS"/>
                <a:sym typeface="Trebuchet MS"/>
              </a:defRPr>
            </a:lvl2pPr>
            <a:lvl3pPr marL="0" indent="914400" defTabSz="457200">
              <a:lnSpc>
                <a:spcPct val="100000"/>
              </a:lnSpc>
              <a:spcBef>
                <a:spcPts val="1000"/>
              </a:spcBef>
              <a:buClrTx/>
              <a:buSzTx/>
              <a:buFontTx/>
              <a:buNone/>
              <a:defRPr spc="0" sz="1600">
                <a:solidFill>
                  <a:srgbClr val="808080"/>
                </a:solidFill>
                <a:latin typeface="Trebuchet MS"/>
                <a:ea typeface="Trebuchet MS"/>
                <a:cs typeface="Trebuchet MS"/>
                <a:sym typeface="Trebuchet MS"/>
              </a:defRPr>
            </a:lvl3pPr>
            <a:lvl4pPr marL="0" indent="1371600" defTabSz="457200">
              <a:lnSpc>
                <a:spcPct val="100000"/>
              </a:lnSpc>
              <a:spcBef>
                <a:spcPts val="1000"/>
              </a:spcBef>
              <a:buClrTx/>
              <a:buSzTx/>
              <a:buFontTx/>
              <a:buNone/>
              <a:defRPr spc="0" sz="1600">
                <a:solidFill>
                  <a:srgbClr val="808080"/>
                </a:solidFill>
                <a:latin typeface="Trebuchet MS"/>
                <a:ea typeface="Trebuchet MS"/>
                <a:cs typeface="Trebuchet MS"/>
                <a:sym typeface="Trebuchet MS"/>
              </a:defRPr>
            </a:lvl4pPr>
            <a:lvl5pPr marL="0" indent="1828800" defTabSz="457200">
              <a:lnSpc>
                <a:spcPct val="100000"/>
              </a:lnSpc>
              <a:spcBef>
                <a:spcPts val="1000"/>
              </a:spcBef>
              <a:buClrTx/>
              <a:buSzTx/>
              <a:buFontTx/>
              <a:buNone/>
              <a:defRPr spc="0" sz="1600">
                <a:solidFill>
                  <a:srgbClr val="80808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347" name="Text Placeholder 2"/>
          <p:cNvSpPr/>
          <p:nvPr>
            <p:ph type="body" sz="quarter" idx="21"/>
          </p:nvPr>
        </p:nvSpPr>
        <p:spPr>
          <a:xfrm>
            <a:off x="677334" y="4470400"/>
            <a:ext cx="8596670" cy="1570963"/>
          </a:xfrm>
          <a:prstGeom prst="rect">
            <a:avLst/>
          </a:prstGeom>
        </p:spPr>
        <p:txBody>
          <a:bodyPr anchor="ctr">
            <a:normAutofit fontScale="100000" lnSpcReduction="0"/>
          </a:bodyPr>
          <a:lstStyle/>
          <a:p>
            <a:pPr marL="0" indent="0" defTabSz="457200">
              <a:lnSpc>
                <a:spcPct val="100000"/>
              </a:lnSpc>
              <a:spcBef>
                <a:spcPts val="1000"/>
              </a:spcBef>
              <a:buClrTx/>
              <a:buSzTx/>
              <a:buFontTx/>
              <a:buNone/>
              <a:defRPr spc="0">
                <a:solidFill>
                  <a:srgbClr val="404040"/>
                </a:solidFill>
                <a:latin typeface="Trebuchet MS"/>
                <a:ea typeface="Trebuchet MS"/>
                <a:cs typeface="Trebuchet MS"/>
                <a:sym typeface="Trebuchet MS"/>
              </a:defRPr>
            </a:pPr>
          </a:p>
        </p:txBody>
      </p:sp>
      <p:sp>
        <p:nvSpPr>
          <p:cNvPr id="348" name="TextBox 19"/>
          <p:cNvSpPr txBox="1"/>
          <p:nvPr/>
        </p:nvSpPr>
        <p:spPr>
          <a:xfrm>
            <a:off x="587589" y="469465"/>
            <a:ext cx="518161"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rgbClr val="C0E474"/>
                </a:solidFill>
              </a:defRPr>
            </a:lvl1pPr>
          </a:lstStyle>
          <a:p>
            <a:pPr/>
            <a:r>
              <a:t>“</a:t>
            </a:r>
          </a:p>
        </p:txBody>
      </p:sp>
      <p:sp>
        <p:nvSpPr>
          <p:cNvPr id="349" name="TextBox 21"/>
          <p:cNvSpPr txBox="1"/>
          <p:nvPr/>
        </p:nvSpPr>
        <p:spPr>
          <a:xfrm>
            <a:off x="8938730" y="2565643"/>
            <a:ext cx="518161"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rgbClr val="C0E474"/>
                </a:solidFill>
              </a:defRPr>
            </a:lvl1pPr>
          </a:lstStyle>
          <a:p>
            <a:pPr/>
            <a:r>
              <a:t>”</a:t>
            </a:r>
          </a:p>
        </p:txBody>
      </p:sp>
      <p:sp>
        <p:nvSpPr>
          <p:cNvPr id="350"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grpSp>
        <p:nvGrpSpPr>
          <p:cNvPr id="367" name="Group 6"/>
          <p:cNvGrpSpPr/>
          <p:nvPr/>
        </p:nvGrpSpPr>
        <p:grpSpPr>
          <a:xfrm>
            <a:off x="-1" y="-8467"/>
            <a:ext cx="12192001" cy="6866468"/>
            <a:chOff x="0" y="0"/>
            <a:chExt cx="12192000" cy="6866467"/>
          </a:xfrm>
        </p:grpSpPr>
        <p:sp>
          <p:nvSpPr>
            <p:cNvPr id="357"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358"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359"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60"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61"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62"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63"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64"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65"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66"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368" name="Title Text"/>
          <p:cNvSpPr txBox="1"/>
          <p:nvPr>
            <p:ph type="title"/>
          </p:nvPr>
        </p:nvSpPr>
        <p:spPr>
          <a:xfrm>
            <a:off x="677335" y="1931988"/>
            <a:ext cx="8596669" cy="2595461"/>
          </a:xfrm>
          <a:prstGeom prst="rect">
            <a:avLst/>
          </a:prstGeom>
        </p:spPr>
        <p:txBody>
          <a:bodyPr anchor="b">
            <a:normAutofit fontScale="100000" lnSpcReduction="0"/>
          </a:bodyPr>
          <a:lstStyle>
            <a:lvl1pPr defTabSz="457200">
              <a:lnSpc>
                <a:spcPct val="100000"/>
              </a:lnSpc>
              <a:defRPr spc="0" sz="4400">
                <a:solidFill>
                  <a:srgbClr val="90C226"/>
                </a:solidFill>
                <a:latin typeface="Trebuchet MS"/>
                <a:ea typeface="Trebuchet MS"/>
                <a:cs typeface="Trebuchet MS"/>
                <a:sym typeface="Trebuchet MS"/>
              </a:defRPr>
            </a:lvl1pPr>
          </a:lstStyle>
          <a:p>
            <a:pPr/>
            <a:r>
              <a:t>Title Text</a:t>
            </a:r>
          </a:p>
        </p:txBody>
      </p:sp>
      <p:sp>
        <p:nvSpPr>
          <p:cNvPr id="369" name="Body Level One…"/>
          <p:cNvSpPr txBox="1"/>
          <p:nvPr>
            <p:ph type="body" sz="quarter" idx="1"/>
          </p:nvPr>
        </p:nvSpPr>
        <p:spPr>
          <a:xfrm>
            <a:off x="677335" y="4527448"/>
            <a:ext cx="8596669" cy="1513915"/>
          </a:xfrm>
          <a:prstGeom prst="rect">
            <a:avLst/>
          </a:prstGeom>
        </p:spPr>
        <p:txBody>
          <a:bodyPr>
            <a:normAutofit fontScale="100000" lnSpcReduction="0"/>
          </a:bodyPr>
          <a:lstStyle>
            <a:lvl1pPr marL="0" indent="0" defTabSz="457200">
              <a:lnSpc>
                <a:spcPct val="100000"/>
              </a:lnSpc>
              <a:spcBef>
                <a:spcPts val="1000"/>
              </a:spcBef>
              <a:buClrTx/>
              <a:buSzTx/>
              <a:buFontTx/>
              <a:buNone/>
              <a:defRPr spc="0">
                <a:solidFill>
                  <a:srgbClr val="404040"/>
                </a:solidFill>
                <a:latin typeface="Trebuchet MS"/>
                <a:ea typeface="Trebuchet MS"/>
                <a:cs typeface="Trebuchet MS"/>
                <a:sym typeface="Trebuchet MS"/>
              </a:defRPr>
            </a:lvl1pPr>
            <a:lvl2pPr marL="0" indent="457200" defTabSz="457200">
              <a:lnSpc>
                <a:spcPct val="100000"/>
              </a:lnSpc>
              <a:spcBef>
                <a:spcPts val="1000"/>
              </a:spcBef>
              <a:buClrTx/>
              <a:buSzTx/>
              <a:buFontTx/>
              <a:buNone/>
              <a:defRPr spc="0">
                <a:solidFill>
                  <a:srgbClr val="404040"/>
                </a:solidFill>
                <a:latin typeface="Trebuchet MS"/>
                <a:ea typeface="Trebuchet MS"/>
                <a:cs typeface="Trebuchet MS"/>
                <a:sym typeface="Trebuchet MS"/>
              </a:defRPr>
            </a:lvl2pPr>
            <a:lvl3pPr marL="0" indent="914400" defTabSz="457200">
              <a:lnSpc>
                <a:spcPct val="100000"/>
              </a:lnSpc>
              <a:spcBef>
                <a:spcPts val="1000"/>
              </a:spcBef>
              <a:buClrTx/>
              <a:buSzTx/>
              <a:buFontTx/>
              <a:buNone/>
              <a:defRPr spc="0">
                <a:solidFill>
                  <a:srgbClr val="404040"/>
                </a:solidFill>
                <a:latin typeface="Trebuchet MS"/>
                <a:ea typeface="Trebuchet MS"/>
                <a:cs typeface="Trebuchet MS"/>
                <a:sym typeface="Trebuchet MS"/>
              </a:defRPr>
            </a:lvl3pPr>
            <a:lvl4pPr marL="0" indent="1371600" defTabSz="457200">
              <a:lnSpc>
                <a:spcPct val="100000"/>
              </a:lnSpc>
              <a:spcBef>
                <a:spcPts val="1000"/>
              </a:spcBef>
              <a:buClrTx/>
              <a:buSzTx/>
              <a:buFontTx/>
              <a:buNone/>
              <a:defRPr spc="0">
                <a:solidFill>
                  <a:srgbClr val="404040"/>
                </a:solidFill>
                <a:latin typeface="Trebuchet MS"/>
                <a:ea typeface="Trebuchet MS"/>
                <a:cs typeface="Trebuchet MS"/>
                <a:sym typeface="Trebuchet MS"/>
              </a:defRPr>
            </a:lvl4pPr>
            <a:lvl5pPr marL="0" indent="1828800" defTabSz="457200">
              <a:lnSpc>
                <a:spcPct val="100000"/>
              </a:lnSpc>
              <a:spcBef>
                <a:spcPts val="1000"/>
              </a:spcBef>
              <a:buClrTx/>
              <a:buSzTx/>
              <a:buFontTx/>
              <a:buNone/>
              <a:defRPr spc="0">
                <a:solidFill>
                  <a:srgbClr val="40404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370"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Name Card">
    <p:spTree>
      <p:nvGrpSpPr>
        <p:cNvPr id="1" name=""/>
        <p:cNvGrpSpPr/>
        <p:nvPr/>
      </p:nvGrpSpPr>
      <p:grpSpPr>
        <a:xfrm>
          <a:off x="0" y="0"/>
          <a:ext cx="0" cy="0"/>
          <a:chOff x="0" y="0"/>
          <a:chExt cx="0" cy="0"/>
        </a:xfrm>
      </p:grpSpPr>
      <p:grpSp>
        <p:nvGrpSpPr>
          <p:cNvPr id="387" name="Group 6"/>
          <p:cNvGrpSpPr/>
          <p:nvPr/>
        </p:nvGrpSpPr>
        <p:grpSpPr>
          <a:xfrm>
            <a:off x="-1" y="-8467"/>
            <a:ext cx="12192001" cy="6866468"/>
            <a:chOff x="0" y="0"/>
            <a:chExt cx="12192000" cy="6866467"/>
          </a:xfrm>
        </p:grpSpPr>
        <p:sp>
          <p:nvSpPr>
            <p:cNvPr id="377"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378"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379"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80"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81"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82"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83"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84"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85"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386"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388" name="Title Text"/>
          <p:cNvSpPr txBox="1"/>
          <p:nvPr>
            <p:ph type="title"/>
          </p:nvPr>
        </p:nvSpPr>
        <p:spPr>
          <a:xfrm>
            <a:off x="931334" y="609600"/>
            <a:ext cx="8094134" cy="3022600"/>
          </a:xfrm>
          <a:prstGeom prst="rect">
            <a:avLst/>
          </a:prstGeom>
        </p:spPr>
        <p:txBody>
          <a:bodyPr>
            <a:normAutofit fontScale="100000" lnSpcReduction="0"/>
          </a:bodyPr>
          <a:lstStyle>
            <a:lvl1pPr defTabSz="457200">
              <a:lnSpc>
                <a:spcPct val="100000"/>
              </a:lnSpc>
              <a:defRPr spc="0" sz="4400">
                <a:solidFill>
                  <a:srgbClr val="90C226"/>
                </a:solidFill>
                <a:latin typeface="Trebuchet MS"/>
                <a:ea typeface="Trebuchet MS"/>
                <a:cs typeface="Trebuchet MS"/>
                <a:sym typeface="Trebuchet MS"/>
              </a:defRPr>
            </a:lvl1pPr>
          </a:lstStyle>
          <a:p>
            <a:pPr/>
            <a:r>
              <a:t>Title Text</a:t>
            </a:r>
          </a:p>
        </p:txBody>
      </p:sp>
      <p:sp>
        <p:nvSpPr>
          <p:cNvPr id="389" name="Body Level One…"/>
          <p:cNvSpPr txBox="1"/>
          <p:nvPr>
            <p:ph type="body" sz="quarter" idx="1"/>
          </p:nvPr>
        </p:nvSpPr>
        <p:spPr>
          <a:xfrm>
            <a:off x="677332" y="4013200"/>
            <a:ext cx="8596670" cy="514249"/>
          </a:xfrm>
          <a:prstGeom prst="rect">
            <a:avLst/>
          </a:prstGeom>
        </p:spPr>
        <p:txBody>
          <a:bodyPr anchor="b">
            <a:normAutofit fontScale="100000" lnSpcReduction="0"/>
          </a:bodyPr>
          <a:lstStyle>
            <a:lvl1pPr marL="0" indent="0" defTabSz="457200">
              <a:lnSpc>
                <a:spcPct val="100000"/>
              </a:lnSpc>
              <a:spcBef>
                <a:spcPts val="1000"/>
              </a:spcBef>
              <a:buClrTx/>
              <a:buSzTx/>
              <a:buFontTx/>
              <a:buNone/>
              <a:defRPr spc="0" sz="2400">
                <a:solidFill>
                  <a:srgbClr val="404040"/>
                </a:solidFill>
                <a:latin typeface="Trebuchet MS"/>
                <a:ea typeface="Trebuchet MS"/>
                <a:cs typeface="Trebuchet MS"/>
                <a:sym typeface="Trebuchet MS"/>
              </a:defRPr>
            </a:lvl1pPr>
            <a:lvl2pPr marL="0" indent="457200" defTabSz="457200">
              <a:lnSpc>
                <a:spcPct val="100000"/>
              </a:lnSpc>
              <a:spcBef>
                <a:spcPts val="1000"/>
              </a:spcBef>
              <a:buClrTx/>
              <a:buSzTx/>
              <a:buFontTx/>
              <a:buNone/>
              <a:defRPr spc="0" sz="2400">
                <a:solidFill>
                  <a:srgbClr val="404040"/>
                </a:solidFill>
                <a:latin typeface="Trebuchet MS"/>
                <a:ea typeface="Trebuchet MS"/>
                <a:cs typeface="Trebuchet MS"/>
                <a:sym typeface="Trebuchet MS"/>
              </a:defRPr>
            </a:lvl2pPr>
            <a:lvl3pPr marL="0" indent="914400" defTabSz="457200">
              <a:lnSpc>
                <a:spcPct val="100000"/>
              </a:lnSpc>
              <a:spcBef>
                <a:spcPts val="1000"/>
              </a:spcBef>
              <a:buClrTx/>
              <a:buSzTx/>
              <a:buFontTx/>
              <a:buNone/>
              <a:defRPr spc="0" sz="2400">
                <a:solidFill>
                  <a:srgbClr val="404040"/>
                </a:solidFill>
                <a:latin typeface="Trebuchet MS"/>
                <a:ea typeface="Trebuchet MS"/>
                <a:cs typeface="Trebuchet MS"/>
                <a:sym typeface="Trebuchet MS"/>
              </a:defRPr>
            </a:lvl3pPr>
            <a:lvl4pPr marL="0" indent="1371600" defTabSz="457200">
              <a:lnSpc>
                <a:spcPct val="100000"/>
              </a:lnSpc>
              <a:spcBef>
                <a:spcPts val="1000"/>
              </a:spcBef>
              <a:buClrTx/>
              <a:buSzTx/>
              <a:buFontTx/>
              <a:buNone/>
              <a:defRPr spc="0" sz="2400">
                <a:solidFill>
                  <a:srgbClr val="404040"/>
                </a:solidFill>
                <a:latin typeface="Trebuchet MS"/>
                <a:ea typeface="Trebuchet MS"/>
                <a:cs typeface="Trebuchet MS"/>
                <a:sym typeface="Trebuchet MS"/>
              </a:defRPr>
            </a:lvl4pPr>
            <a:lvl5pPr marL="0" indent="1828800" defTabSz="457200">
              <a:lnSpc>
                <a:spcPct val="100000"/>
              </a:lnSpc>
              <a:spcBef>
                <a:spcPts val="1000"/>
              </a:spcBef>
              <a:buClrTx/>
              <a:buSzTx/>
              <a:buFontTx/>
              <a:buNone/>
              <a:defRPr spc="0" sz="2400">
                <a:solidFill>
                  <a:srgbClr val="40404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390" name="Text Placeholder 2"/>
          <p:cNvSpPr/>
          <p:nvPr>
            <p:ph type="body" sz="quarter" idx="21"/>
          </p:nvPr>
        </p:nvSpPr>
        <p:spPr>
          <a:xfrm>
            <a:off x="677334" y="4527448"/>
            <a:ext cx="8596670" cy="1513915"/>
          </a:xfrm>
          <a:prstGeom prst="rect">
            <a:avLst/>
          </a:prstGeom>
        </p:spPr>
        <p:txBody>
          <a:bodyPr>
            <a:normAutofit fontScale="100000" lnSpcReduction="0"/>
          </a:bodyPr>
          <a:lstStyle/>
          <a:p>
            <a:pPr marL="0" indent="0" defTabSz="457200">
              <a:lnSpc>
                <a:spcPct val="100000"/>
              </a:lnSpc>
              <a:spcBef>
                <a:spcPts val="1000"/>
              </a:spcBef>
              <a:buClrTx/>
              <a:buSzTx/>
              <a:buFontTx/>
              <a:buNone/>
              <a:defRPr spc="0">
                <a:solidFill>
                  <a:srgbClr val="808080"/>
                </a:solidFill>
                <a:latin typeface="Trebuchet MS"/>
                <a:ea typeface="Trebuchet MS"/>
                <a:cs typeface="Trebuchet MS"/>
                <a:sym typeface="Trebuchet MS"/>
              </a:defRPr>
            </a:pPr>
          </a:p>
        </p:txBody>
      </p:sp>
      <p:sp>
        <p:nvSpPr>
          <p:cNvPr id="391" name="TextBox 23"/>
          <p:cNvSpPr txBox="1"/>
          <p:nvPr/>
        </p:nvSpPr>
        <p:spPr>
          <a:xfrm>
            <a:off x="587589" y="469465"/>
            <a:ext cx="518161"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rgbClr val="C0E474"/>
                </a:solidFill>
              </a:defRPr>
            </a:lvl1pPr>
          </a:lstStyle>
          <a:p>
            <a:pPr/>
            <a:r>
              <a:t>“</a:t>
            </a:r>
          </a:p>
        </p:txBody>
      </p:sp>
      <p:sp>
        <p:nvSpPr>
          <p:cNvPr id="392" name="TextBox 24"/>
          <p:cNvSpPr txBox="1"/>
          <p:nvPr/>
        </p:nvSpPr>
        <p:spPr>
          <a:xfrm>
            <a:off x="8938730" y="2565643"/>
            <a:ext cx="518161"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rgbClr val="C0E474"/>
                </a:solidFill>
              </a:defRPr>
            </a:lvl1pPr>
          </a:lstStyle>
          <a:p>
            <a:pPr/>
            <a:r>
              <a:t>”</a:t>
            </a:r>
          </a:p>
        </p:txBody>
      </p:sp>
      <p:sp>
        <p:nvSpPr>
          <p:cNvPr id="393"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rue or False">
    <p:spTree>
      <p:nvGrpSpPr>
        <p:cNvPr id="1" name=""/>
        <p:cNvGrpSpPr/>
        <p:nvPr/>
      </p:nvGrpSpPr>
      <p:grpSpPr>
        <a:xfrm>
          <a:off x="0" y="0"/>
          <a:ext cx="0" cy="0"/>
          <a:chOff x="0" y="0"/>
          <a:chExt cx="0" cy="0"/>
        </a:xfrm>
      </p:grpSpPr>
      <p:grpSp>
        <p:nvGrpSpPr>
          <p:cNvPr id="410" name="Group 6"/>
          <p:cNvGrpSpPr/>
          <p:nvPr/>
        </p:nvGrpSpPr>
        <p:grpSpPr>
          <a:xfrm>
            <a:off x="-1" y="-8467"/>
            <a:ext cx="12192001" cy="6866468"/>
            <a:chOff x="0" y="0"/>
            <a:chExt cx="12192000" cy="6866467"/>
          </a:xfrm>
        </p:grpSpPr>
        <p:sp>
          <p:nvSpPr>
            <p:cNvPr id="400" name="Straight Connector 19"/>
            <p:cNvSpPr/>
            <p:nvPr/>
          </p:nvSpPr>
          <p:spPr>
            <a:xfrm>
              <a:off x="9371012" y="8466"/>
              <a:ext cx="1219201" cy="6858002"/>
            </a:xfrm>
            <a:prstGeom prst="line">
              <a:avLst/>
            </a:prstGeom>
            <a:noFill/>
            <a:ln w="9525" cap="rnd">
              <a:solidFill>
                <a:srgbClr val="BFBFBF"/>
              </a:solidFill>
              <a:prstDash val="solid"/>
              <a:round/>
            </a:ln>
            <a:effectLst/>
          </p:spPr>
          <p:txBody>
            <a:bodyPr wrap="square" lIns="45719" tIns="45719" rIns="45719" bIns="45719" numCol="1" anchor="t">
              <a:noAutofit/>
            </a:bodyPr>
            <a:lstStyle/>
            <a:p>
              <a:pPr/>
            </a:p>
          </p:txBody>
        </p:sp>
        <p:sp>
          <p:nvSpPr>
            <p:cNvPr id="401" name="Straight Connector 20"/>
            <p:cNvSpPr/>
            <p:nvPr/>
          </p:nvSpPr>
          <p:spPr>
            <a:xfrm flipH="1">
              <a:off x="7425266" y="3689880"/>
              <a:ext cx="4763559" cy="3176587"/>
            </a:xfrm>
            <a:prstGeom prst="line">
              <a:avLst/>
            </a:prstGeom>
            <a:noFill/>
            <a:ln w="9525" cap="rnd">
              <a:solidFill>
                <a:srgbClr val="D9D9D9"/>
              </a:solidFill>
              <a:prstDash val="solid"/>
              <a:round/>
            </a:ln>
            <a:effectLst/>
          </p:spPr>
          <p:txBody>
            <a:bodyPr wrap="square" lIns="45719" tIns="45719" rIns="45719" bIns="45719" numCol="1" anchor="t">
              <a:noAutofit/>
            </a:bodyPr>
            <a:lstStyle/>
            <a:p>
              <a:pPr/>
            </a:p>
          </p:txBody>
        </p:sp>
        <p:sp>
          <p:nvSpPr>
            <p:cNvPr id="402" name="Rectangle 23"/>
            <p:cNvSpPr/>
            <p:nvPr/>
          </p:nvSpPr>
          <p:spPr>
            <a:xfrm>
              <a:off x="9181476" y="0"/>
              <a:ext cx="300734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90C226">
                <a:alpha val="3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403" name="Rectangle 25"/>
            <p:cNvSpPr/>
            <p:nvPr/>
          </p:nvSpPr>
          <p:spPr>
            <a:xfrm>
              <a:off x="9603441" y="0"/>
              <a:ext cx="2588559"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90C226">
                <a:alpha val="2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404" name="Isosceles Triangle 23"/>
            <p:cNvSpPr/>
            <p:nvPr/>
          </p:nvSpPr>
          <p:spPr>
            <a:xfrm>
              <a:off x="8932333" y="3056466"/>
              <a:ext cx="3259667"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54A021">
                <a:alpha val="72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405" name="Rectangle 27"/>
            <p:cNvSpPr/>
            <p:nvPr/>
          </p:nvSpPr>
          <p:spPr>
            <a:xfrm>
              <a:off x="9334500" y="0"/>
              <a:ext cx="2854326" cy="68664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406" name="Rectangle 28"/>
            <p:cNvSpPr/>
            <p:nvPr/>
          </p:nvSpPr>
          <p:spPr>
            <a:xfrm>
              <a:off x="10898730" y="0"/>
              <a:ext cx="1290095"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407" name="Rectangle 29"/>
            <p:cNvSpPr/>
            <p:nvPr/>
          </p:nvSpPr>
          <p:spPr>
            <a:xfrm>
              <a:off x="10938998" y="0"/>
              <a:ext cx="1249826" cy="6866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90C226">
                <a:alpha val="64999"/>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408" name="Isosceles Triangle 27"/>
            <p:cNvSpPr/>
            <p:nvPr/>
          </p:nvSpPr>
          <p:spPr>
            <a:xfrm>
              <a:off x="10371666" y="3598333"/>
              <a:ext cx="1817160" cy="32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90C226">
                <a:alpha val="80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sp>
          <p:nvSpPr>
            <p:cNvPr id="409" name="Isosceles Triangle 28"/>
            <p:cNvSpPr/>
            <p:nvPr/>
          </p:nvSpPr>
          <p:spPr>
            <a:xfrm>
              <a:off x="-1" y="4021666"/>
              <a:ext cx="448734" cy="284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0C226">
                <a:alpha val="85000"/>
              </a:srgbClr>
            </a:solidFill>
            <a:ln w="12700" cap="flat">
              <a:noFill/>
              <a:miter lim="400000"/>
            </a:ln>
            <a:effectLst/>
          </p:spPr>
          <p:txBody>
            <a:bodyPr wrap="square" lIns="45719" tIns="45719" rIns="45719" bIns="45719" numCol="1" anchor="t">
              <a:noAutofit/>
            </a:bodyPr>
            <a:lstStyle/>
            <a:p>
              <a:pPr>
                <a:defRPr>
                  <a:latin typeface="Trebuchet MS"/>
                  <a:ea typeface="Trebuchet MS"/>
                  <a:cs typeface="Trebuchet MS"/>
                  <a:sym typeface="Trebuchet MS"/>
                </a:defRPr>
              </a:pPr>
            </a:p>
          </p:txBody>
        </p:sp>
      </p:grpSp>
      <p:sp>
        <p:nvSpPr>
          <p:cNvPr id="411" name="Title Text"/>
          <p:cNvSpPr txBox="1"/>
          <p:nvPr>
            <p:ph type="title"/>
          </p:nvPr>
        </p:nvSpPr>
        <p:spPr>
          <a:xfrm>
            <a:off x="685798" y="609600"/>
            <a:ext cx="8588204" cy="3022600"/>
          </a:xfrm>
          <a:prstGeom prst="rect">
            <a:avLst/>
          </a:prstGeom>
        </p:spPr>
        <p:txBody>
          <a:bodyPr>
            <a:normAutofit fontScale="100000" lnSpcReduction="0"/>
          </a:bodyPr>
          <a:lstStyle>
            <a:lvl1pPr defTabSz="457200">
              <a:lnSpc>
                <a:spcPct val="100000"/>
              </a:lnSpc>
              <a:defRPr spc="0" sz="4400">
                <a:solidFill>
                  <a:srgbClr val="90C226"/>
                </a:solidFill>
                <a:latin typeface="Trebuchet MS"/>
                <a:ea typeface="Trebuchet MS"/>
                <a:cs typeface="Trebuchet MS"/>
                <a:sym typeface="Trebuchet MS"/>
              </a:defRPr>
            </a:lvl1pPr>
          </a:lstStyle>
          <a:p>
            <a:pPr/>
            <a:r>
              <a:t>Title Text</a:t>
            </a:r>
          </a:p>
        </p:txBody>
      </p:sp>
      <p:sp>
        <p:nvSpPr>
          <p:cNvPr id="412" name="Body Level One…"/>
          <p:cNvSpPr txBox="1"/>
          <p:nvPr>
            <p:ph type="body" sz="quarter" idx="1"/>
          </p:nvPr>
        </p:nvSpPr>
        <p:spPr>
          <a:xfrm>
            <a:off x="677332" y="4013200"/>
            <a:ext cx="8596670" cy="514249"/>
          </a:xfrm>
          <a:prstGeom prst="rect">
            <a:avLst/>
          </a:prstGeom>
        </p:spPr>
        <p:txBody>
          <a:bodyPr anchor="b">
            <a:normAutofit fontScale="100000" lnSpcReduction="0"/>
          </a:bodyPr>
          <a:lstStyle>
            <a:lvl1pPr marL="0" indent="0" defTabSz="457200">
              <a:lnSpc>
                <a:spcPct val="100000"/>
              </a:lnSpc>
              <a:spcBef>
                <a:spcPts val="1000"/>
              </a:spcBef>
              <a:buClrTx/>
              <a:buSzTx/>
              <a:buFontTx/>
              <a:buNone/>
              <a:defRPr spc="0" sz="2400">
                <a:solidFill>
                  <a:srgbClr val="90C226"/>
                </a:solidFill>
                <a:latin typeface="Trebuchet MS"/>
                <a:ea typeface="Trebuchet MS"/>
                <a:cs typeface="Trebuchet MS"/>
                <a:sym typeface="Trebuchet MS"/>
              </a:defRPr>
            </a:lvl1pPr>
            <a:lvl2pPr marL="0" indent="457200" defTabSz="457200">
              <a:lnSpc>
                <a:spcPct val="100000"/>
              </a:lnSpc>
              <a:spcBef>
                <a:spcPts val="1000"/>
              </a:spcBef>
              <a:buClrTx/>
              <a:buSzTx/>
              <a:buFontTx/>
              <a:buNone/>
              <a:defRPr spc="0" sz="2400">
                <a:solidFill>
                  <a:srgbClr val="90C226"/>
                </a:solidFill>
                <a:latin typeface="Trebuchet MS"/>
                <a:ea typeface="Trebuchet MS"/>
                <a:cs typeface="Trebuchet MS"/>
                <a:sym typeface="Trebuchet MS"/>
              </a:defRPr>
            </a:lvl2pPr>
            <a:lvl3pPr marL="0" indent="914400" defTabSz="457200">
              <a:lnSpc>
                <a:spcPct val="100000"/>
              </a:lnSpc>
              <a:spcBef>
                <a:spcPts val="1000"/>
              </a:spcBef>
              <a:buClrTx/>
              <a:buSzTx/>
              <a:buFontTx/>
              <a:buNone/>
              <a:defRPr spc="0" sz="2400">
                <a:solidFill>
                  <a:srgbClr val="90C226"/>
                </a:solidFill>
                <a:latin typeface="Trebuchet MS"/>
                <a:ea typeface="Trebuchet MS"/>
                <a:cs typeface="Trebuchet MS"/>
                <a:sym typeface="Trebuchet MS"/>
              </a:defRPr>
            </a:lvl3pPr>
            <a:lvl4pPr marL="0" indent="1371600" defTabSz="457200">
              <a:lnSpc>
                <a:spcPct val="100000"/>
              </a:lnSpc>
              <a:spcBef>
                <a:spcPts val="1000"/>
              </a:spcBef>
              <a:buClrTx/>
              <a:buSzTx/>
              <a:buFontTx/>
              <a:buNone/>
              <a:defRPr spc="0" sz="2400">
                <a:solidFill>
                  <a:srgbClr val="90C226"/>
                </a:solidFill>
                <a:latin typeface="Trebuchet MS"/>
                <a:ea typeface="Trebuchet MS"/>
                <a:cs typeface="Trebuchet MS"/>
                <a:sym typeface="Trebuchet MS"/>
              </a:defRPr>
            </a:lvl4pPr>
            <a:lvl5pPr marL="0" indent="1828800" defTabSz="457200">
              <a:lnSpc>
                <a:spcPct val="100000"/>
              </a:lnSpc>
              <a:spcBef>
                <a:spcPts val="1000"/>
              </a:spcBef>
              <a:buClrTx/>
              <a:buSzTx/>
              <a:buFontTx/>
              <a:buNone/>
              <a:defRPr spc="0" sz="2400">
                <a:solidFill>
                  <a:srgbClr val="90C226"/>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413" name="Text Placeholder 2"/>
          <p:cNvSpPr/>
          <p:nvPr>
            <p:ph type="body" sz="quarter" idx="21"/>
          </p:nvPr>
        </p:nvSpPr>
        <p:spPr>
          <a:xfrm>
            <a:off x="677334" y="4527448"/>
            <a:ext cx="8596670" cy="1513915"/>
          </a:xfrm>
          <a:prstGeom prst="rect">
            <a:avLst/>
          </a:prstGeom>
        </p:spPr>
        <p:txBody>
          <a:bodyPr>
            <a:normAutofit fontScale="100000" lnSpcReduction="0"/>
          </a:bodyPr>
          <a:lstStyle/>
          <a:p>
            <a:pPr marL="0" indent="0" defTabSz="457200">
              <a:lnSpc>
                <a:spcPct val="100000"/>
              </a:lnSpc>
              <a:spcBef>
                <a:spcPts val="1000"/>
              </a:spcBef>
              <a:buClrTx/>
              <a:buSzTx/>
              <a:buFontTx/>
              <a:buNone/>
              <a:defRPr spc="0">
                <a:solidFill>
                  <a:srgbClr val="808080"/>
                </a:solidFill>
                <a:latin typeface="Trebuchet MS"/>
                <a:ea typeface="Trebuchet MS"/>
                <a:cs typeface="Trebuchet MS"/>
                <a:sym typeface="Trebuchet MS"/>
              </a:defRPr>
            </a:pPr>
          </a:p>
        </p:txBody>
      </p:sp>
      <p:sp>
        <p:nvSpPr>
          <p:cNvPr id="414" name="Slide Number"/>
          <p:cNvSpPr txBox="1"/>
          <p:nvPr>
            <p:ph type="sldNum" sz="quarter" idx="2"/>
          </p:nvPr>
        </p:nvSpPr>
        <p:spPr>
          <a:xfrm>
            <a:off x="9057502" y="6114704"/>
            <a:ext cx="216501" cy="218441"/>
          </a:xfrm>
          <a:prstGeom prst="rect">
            <a:avLst/>
          </a:prstGeom>
        </p:spPr>
        <p:txBody>
          <a:bodyPr anchor="ctr"/>
          <a:lstStyle>
            <a:lvl1pPr>
              <a:defRPr>
                <a:solidFill>
                  <a:srgbClr val="5C5C5C"/>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p:spTree>
      <p:nvGrpSpPr>
        <p:cNvPr id="1" name=""/>
        <p:cNvGrpSpPr/>
        <p:nvPr/>
      </p:nvGrpSpPr>
      <p:grpSpPr>
        <a:xfrm>
          <a:off x="0" y="0"/>
          <a:ext cx="0" cy="0"/>
          <a:chOff x="0" y="0"/>
          <a:chExt cx="0" cy="0"/>
        </a:xfrm>
      </p:grpSpPr>
      <p:sp>
        <p:nvSpPr>
          <p:cNvPr id="30" name="Title Text"/>
          <p:cNvSpPr txBox="1"/>
          <p:nvPr>
            <p:ph type="title"/>
          </p:nvPr>
        </p:nvSpPr>
        <p:spPr>
          <a:xfrm>
            <a:off x="8458200" y="607320"/>
            <a:ext cx="3161521" cy="1645561"/>
          </a:xfrm>
          <a:prstGeom prst="rect">
            <a:avLst/>
          </a:prstGeom>
        </p:spPr>
        <p:txBody>
          <a:bodyPr lIns="0" tIns="0" rIns="0" bIns="0">
            <a:normAutofit fontScale="100000" lnSpcReduction="0"/>
          </a:bodyPr>
          <a:lstStyle/>
          <a:p>
            <a:pPr/>
            <a:r>
              <a:t>Title Text</a:t>
            </a:r>
          </a:p>
        </p:txBody>
      </p:sp>
      <p:sp>
        <p:nvSpPr>
          <p:cNvPr id="31" name="Body Level One…"/>
          <p:cNvSpPr txBox="1"/>
          <p:nvPr>
            <p:ph type="body" idx="1"/>
          </p:nvPr>
        </p:nvSpPr>
        <p:spPr>
          <a:xfrm>
            <a:off x="685800" y="609479"/>
            <a:ext cx="6857641" cy="5333762"/>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p:spTree>
      <p:nvGrpSpPr>
        <p:cNvPr id="1" name=""/>
        <p:cNvGrpSpPr/>
        <p:nvPr/>
      </p:nvGrpSpPr>
      <p:grpSpPr>
        <a:xfrm>
          <a:off x="0" y="0"/>
          <a:ext cx="0" cy="0"/>
          <a:chOff x="0" y="0"/>
          <a:chExt cx="0" cy="0"/>
        </a:xfrm>
      </p:grpSpPr>
      <p:sp>
        <p:nvSpPr>
          <p:cNvPr id="39" name="Title Text"/>
          <p:cNvSpPr txBox="1"/>
          <p:nvPr>
            <p:ph type="title"/>
          </p:nvPr>
        </p:nvSpPr>
        <p:spPr>
          <a:xfrm>
            <a:off x="8458200" y="607320"/>
            <a:ext cx="3161521" cy="1645561"/>
          </a:xfrm>
          <a:prstGeom prst="rect">
            <a:avLst/>
          </a:prstGeom>
        </p:spPr>
        <p:txBody>
          <a:bodyPr lIns="0" tIns="0" rIns="0" bIns="0">
            <a:normAutofit fontScale="100000" lnSpcReduction="0"/>
          </a:bodyPr>
          <a:lstStyle/>
          <a:p>
            <a:pPr/>
            <a:r>
              <a:t>Title Text</a:t>
            </a:r>
          </a:p>
        </p:txBody>
      </p:sp>
      <p:sp>
        <p:nvSpPr>
          <p:cNvPr id="40" name="Body Level One…"/>
          <p:cNvSpPr txBox="1"/>
          <p:nvPr>
            <p:ph type="body" sz="half" idx="1"/>
          </p:nvPr>
        </p:nvSpPr>
        <p:spPr>
          <a:xfrm>
            <a:off x="685800" y="609479"/>
            <a:ext cx="3346201" cy="5333762"/>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1" name="PlaceHolder 3"/>
          <p:cNvSpPr/>
          <p:nvPr>
            <p:ph type="body" sz="half" idx="21"/>
          </p:nvPr>
        </p:nvSpPr>
        <p:spPr>
          <a:xfrm>
            <a:off x="4199759" y="609479"/>
            <a:ext cx="3346201" cy="5333762"/>
          </a:xfrm>
          <a:prstGeom prst="rect">
            <a:avLst/>
          </a:prstGeom>
        </p:spPr>
        <p:txBody>
          <a:bodyPr lIns="0" tIns="0" rIns="0" bIns="0">
            <a:normAutofit fontScale="100000" lnSpcReduction="0"/>
          </a:bodyPr>
          <a:lstStyle/>
          <a:p>
            <a:pPr>
              <a:defRPr spc="-100"/>
            </a:pP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49" name="Title Text"/>
          <p:cNvSpPr txBox="1"/>
          <p:nvPr>
            <p:ph type="title"/>
          </p:nvPr>
        </p:nvSpPr>
        <p:spPr>
          <a:xfrm>
            <a:off x="8458200" y="607320"/>
            <a:ext cx="3161521" cy="1645561"/>
          </a:xfrm>
          <a:prstGeom prst="rect">
            <a:avLst/>
          </a:prstGeom>
        </p:spPr>
        <p:txBody>
          <a:bodyPr lIns="0" tIns="0" rIns="0" bIns="0">
            <a:normAutofit fontScale="100000" lnSpcReduction="0"/>
          </a:bodyPr>
          <a:lstStyle/>
          <a:p>
            <a:pPr/>
            <a:r>
              <a:t>Title Text</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ed Text">
    <p:spTree>
      <p:nvGrpSpPr>
        <p:cNvPr id="1" name=""/>
        <p:cNvGrpSpPr/>
        <p:nvPr/>
      </p:nvGrpSpPr>
      <p:grpSpPr>
        <a:xfrm>
          <a:off x="0" y="0"/>
          <a:ext cx="0" cy="0"/>
          <a:chOff x="0" y="0"/>
          <a:chExt cx="0" cy="0"/>
        </a:xfrm>
      </p:grpSpPr>
      <p:sp>
        <p:nvSpPr>
          <p:cNvPr id="57" name="Body Level One…"/>
          <p:cNvSpPr txBox="1"/>
          <p:nvPr>
            <p:ph type="body" sz="half" idx="1"/>
          </p:nvPr>
        </p:nvSpPr>
        <p:spPr>
          <a:xfrm>
            <a:off x="8458200" y="607320"/>
            <a:ext cx="3161521" cy="7629121"/>
          </a:xfrm>
          <a:prstGeom prst="rect">
            <a:avLst/>
          </a:prstGeom>
        </p:spPr>
        <p:txBody>
          <a:bodyPr lIns="0" tIns="0" rIns="0" bIns="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and Content">
    <p:spTree>
      <p:nvGrpSpPr>
        <p:cNvPr id="1" name=""/>
        <p:cNvGrpSpPr/>
        <p:nvPr/>
      </p:nvGrpSpPr>
      <p:grpSpPr>
        <a:xfrm>
          <a:off x="0" y="0"/>
          <a:ext cx="0" cy="0"/>
          <a:chOff x="0" y="0"/>
          <a:chExt cx="0" cy="0"/>
        </a:xfrm>
      </p:grpSpPr>
      <p:sp>
        <p:nvSpPr>
          <p:cNvPr id="65" name="Title Text"/>
          <p:cNvSpPr txBox="1"/>
          <p:nvPr>
            <p:ph type="title"/>
          </p:nvPr>
        </p:nvSpPr>
        <p:spPr>
          <a:xfrm>
            <a:off x="8458200" y="607320"/>
            <a:ext cx="3161521" cy="1645561"/>
          </a:xfrm>
          <a:prstGeom prst="rect">
            <a:avLst/>
          </a:prstGeom>
        </p:spPr>
        <p:txBody>
          <a:bodyPr lIns="0" tIns="0" rIns="0" bIns="0">
            <a:normAutofit fontScale="100000" lnSpcReduction="0"/>
          </a:bodyPr>
          <a:lstStyle/>
          <a:p>
            <a:pPr/>
            <a:r>
              <a:t>Title Text</a:t>
            </a:r>
          </a:p>
        </p:txBody>
      </p:sp>
      <p:sp>
        <p:nvSpPr>
          <p:cNvPr id="66" name="Body Level One…"/>
          <p:cNvSpPr txBox="1"/>
          <p:nvPr>
            <p:ph type="body" sz="quarter" idx="1"/>
          </p:nvPr>
        </p:nvSpPr>
        <p:spPr>
          <a:xfrm>
            <a:off x="685800" y="609479"/>
            <a:ext cx="3346201" cy="254412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7" name="PlaceHolder 3"/>
          <p:cNvSpPr/>
          <p:nvPr/>
        </p:nvSpPr>
        <p:spPr>
          <a:xfrm>
            <a:off x="4199759" y="609479"/>
            <a:ext cx="3346201" cy="5333762"/>
          </a:xfrm>
          <a:prstGeom prst="rect">
            <a:avLst/>
          </a:prstGeom>
          <a:ln w="12700">
            <a:miter lim="400000"/>
          </a:ln>
        </p:spPr>
        <p:txBody>
          <a:bodyPr lIns="0" tIns="0" rIns="0" bIns="0">
            <a:normAutofit fontScale="100000" lnSpcReduction="0"/>
          </a:bodyPr>
          <a:lstStyle/>
          <a:p>
            <a:pPr marL="182879" indent="-182520">
              <a:lnSpc>
                <a:spcPct val="110000"/>
              </a:lnSpc>
              <a:spcBef>
                <a:spcPts val="900"/>
              </a:spcBef>
              <a:buClr>
                <a:srgbClr val="262626"/>
              </a:buClr>
              <a:buSzPct val="100000"/>
              <a:buFont typeface="Garamond"/>
              <a:buChar char="◦"/>
              <a:defRPr spc="-100">
                <a:latin typeface="Century Gothic"/>
                <a:ea typeface="Century Gothic"/>
                <a:cs typeface="Century Gothic"/>
                <a:sym typeface="Century Gothic"/>
              </a:defRPr>
            </a:pPr>
          </a:p>
        </p:txBody>
      </p:sp>
      <p:sp>
        <p:nvSpPr>
          <p:cNvPr id="68" name="PlaceHolder 4"/>
          <p:cNvSpPr/>
          <p:nvPr>
            <p:ph type="body" sz="quarter" idx="21"/>
          </p:nvPr>
        </p:nvSpPr>
        <p:spPr>
          <a:xfrm>
            <a:off x="685800" y="3395519"/>
            <a:ext cx="3346201" cy="2544121"/>
          </a:xfrm>
          <a:prstGeom prst="rect">
            <a:avLst/>
          </a:prstGeom>
        </p:spPr>
        <p:txBody>
          <a:bodyPr lIns="0" tIns="0" rIns="0" bIns="0">
            <a:normAutofit fontScale="100000" lnSpcReduction="0"/>
          </a:bodyPr>
          <a:lstStyle/>
          <a:p>
            <a:pPr>
              <a:defRPr spc="-100"/>
            </a:pPr>
          </a:p>
        </p:txBody>
      </p:sp>
      <p:sp>
        <p:nvSpPr>
          <p:cNvPr id="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and 2 Content">
    <p:spTree>
      <p:nvGrpSpPr>
        <p:cNvPr id="1" name=""/>
        <p:cNvGrpSpPr/>
        <p:nvPr/>
      </p:nvGrpSpPr>
      <p:grpSpPr>
        <a:xfrm>
          <a:off x="0" y="0"/>
          <a:ext cx="0" cy="0"/>
          <a:chOff x="0" y="0"/>
          <a:chExt cx="0" cy="0"/>
        </a:xfrm>
      </p:grpSpPr>
      <p:sp>
        <p:nvSpPr>
          <p:cNvPr id="76" name="Title Text"/>
          <p:cNvSpPr txBox="1"/>
          <p:nvPr>
            <p:ph type="title"/>
          </p:nvPr>
        </p:nvSpPr>
        <p:spPr>
          <a:xfrm>
            <a:off x="8458200" y="607320"/>
            <a:ext cx="3161521" cy="1645561"/>
          </a:xfrm>
          <a:prstGeom prst="rect">
            <a:avLst/>
          </a:prstGeom>
        </p:spPr>
        <p:txBody>
          <a:bodyPr lIns="0" tIns="0" rIns="0" bIns="0">
            <a:normAutofit fontScale="100000" lnSpcReduction="0"/>
          </a:bodyPr>
          <a:lstStyle/>
          <a:p>
            <a:pPr/>
            <a:r>
              <a:t>Title Text</a:t>
            </a:r>
          </a:p>
        </p:txBody>
      </p:sp>
      <p:sp>
        <p:nvSpPr>
          <p:cNvPr id="77" name="Body Level One…"/>
          <p:cNvSpPr txBox="1"/>
          <p:nvPr>
            <p:ph type="body" sz="half" idx="1"/>
          </p:nvPr>
        </p:nvSpPr>
        <p:spPr>
          <a:xfrm>
            <a:off x="685800" y="609479"/>
            <a:ext cx="3346201" cy="5333762"/>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8" name="PlaceHolder 3"/>
          <p:cNvSpPr/>
          <p:nvPr/>
        </p:nvSpPr>
        <p:spPr>
          <a:xfrm>
            <a:off x="4199759" y="609480"/>
            <a:ext cx="3346201" cy="2544120"/>
          </a:xfrm>
          <a:prstGeom prst="rect">
            <a:avLst/>
          </a:prstGeom>
          <a:ln w="12700">
            <a:miter lim="400000"/>
          </a:ln>
        </p:spPr>
        <p:txBody>
          <a:bodyPr lIns="0" tIns="0" rIns="0" bIns="0">
            <a:normAutofit fontScale="100000" lnSpcReduction="0"/>
          </a:bodyPr>
          <a:lstStyle/>
          <a:p>
            <a:pPr marL="182879" indent="-182520">
              <a:lnSpc>
                <a:spcPct val="110000"/>
              </a:lnSpc>
              <a:spcBef>
                <a:spcPts val="900"/>
              </a:spcBef>
              <a:buClr>
                <a:srgbClr val="262626"/>
              </a:buClr>
              <a:buSzPct val="100000"/>
              <a:buFont typeface="Garamond"/>
              <a:buChar char="◦"/>
              <a:defRPr spc="-100">
                <a:latin typeface="Century Gothic"/>
                <a:ea typeface="Century Gothic"/>
                <a:cs typeface="Century Gothic"/>
                <a:sym typeface="Century Gothic"/>
              </a:defRPr>
            </a:pPr>
          </a:p>
        </p:txBody>
      </p:sp>
      <p:sp>
        <p:nvSpPr>
          <p:cNvPr id="79" name="PlaceHolder 4"/>
          <p:cNvSpPr/>
          <p:nvPr>
            <p:ph type="body" sz="quarter" idx="21"/>
          </p:nvPr>
        </p:nvSpPr>
        <p:spPr>
          <a:xfrm>
            <a:off x="4199759" y="3395519"/>
            <a:ext cx="3346201" cy="2544121"/>
          </a:xfrm>
          <a:prstGeom prst="rect">
            <a:avLst/>
          </a:prstGeom>
        </p:spPr>
        <p:txBody>
          <a:bodyPr lIns="0" tIns="0" rIns="0" bIns="0">
            <a:normAutofit fontScale="100000" lnSpcReduction="0"/>
          </a:bodyPr>
          <a:lstStyle/>
          <a:p>
            <a:pPr>
              <a:defRPr spc="-100"/>
            </a:pP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over Content">
    <p:spTree>
      <p:nvGrpSpPr>
        <p:cNvPr id="1" name=""/>
        <p:cNvGrpSpPr/>
        <p:nvPr/>
      </p:nvGrpSpPr>
      <p:grpSpPr>
        <a:xfrm>
          <a:off x="0" y="0"/>
          <a:ext cx="0" cy="0"/>
          <a:chOff x="0" y="0"/>
          <a:chExt cx="0" cy="0"/>
        </a:xfrm>
      </p:grpSpPr>
      <p:sp>
        <p:nvSpPr>
          <p:cNvPr id="87" name="Title Text"/>
          <p:cNvSpPr txBox="1"/>
          <p:nvPr>
            <p:ph type="title"/>
          </p:nvPr>
        </p:nvSpPr>
        <p:spPr>
          <a:xfrm>
            <a:off x="8458200" y="607320"/>
            <a:ext cx="3161521" cy="1645561"/>
          </a:xfrm>
          <a:prstGeom prst="rect">
            <a:avLst/>
          </a:prstGeom>
        </p:spPr>
        <p:txBody>
          <a:bodyPr lIns="0" tIns="0" rIns="0" bIns="0">
            <a:normAutofit fontScale="100000" lnSpcReduction="0"/>
          </a:bodyPr>
          <a:lstStyle/>
          <a:p>
            <a:pPr/>
            <a:r>
              <a:t>Title Text</a:t>
            </a:r>
          </a:p>
        </p:txBody>
      </p:sp>
      <p:sp>
        <p:nvSpPr>
          <p:cNvPr id="88" name="Body Level One…"/>
          <p:cNvSpPr txBox="1"/>
          <p:nvPr>
            <p:ph type="body" sz="quarter" idx="1"/>
          </p:nvPr>
        </p:nvSpPr>
        <p:spPr>
          <a:xfrm>
            <a:off x="685800" y="609479"/>
            <a:ext cx="3346201" cy="2544121"/>
          </a:xfrm>
          <a:prstGeom prst="rect">
            <a:avLst/>
          </a:prstGeom>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9" name="PlaceHolder 3"/>
          <p:cNvSpPr/>
          <p:nvPr/>
        </p:nvSpPr>
        <p:spPr>
          <a:xfrm>
            <a:off x="4199759" y="609480"/>
            <a:ext cx="3346201" cy="2544120"/>
          </a:xfrm>
          <a:prstGeom prst="rect">
            <a:avLst/>
          </a:prstGeom>
          <a:ln w="12700">
            <a:miter lim="400000"/>
          </a:ln>
        </p:spPr>
        <p:txBody>
          <a:bodyPr lIns="0" tIns="0" rIns="0" bIns="0">
            <a:normAutofit fontScale="100000" lnSpcReduction="0"/>
          </a:bodyPr>
          <a:lstStyle/>
          <a:p>
            <a:pPr marL="182879" indent="-182520">
              <a:lnSpc>
                <a:spcPct val="110000"/>
              </a:lnSpc>
              <a:spcBef>
                <a:spcPts val="900"/>
              </a:spcBef>
              <a:buClr>
                <a:srgbClr val="262626"/>
              </a:buClr>
              <a:buSzPct val="100000"/>
              <a:buFont typeface="Garamond"/>
              <a:buChar char="◦"/>
              <a:defRPr spc="-100">
                <a:latin typeface="Century Gothic"/>
                <a:ea typeface="Century Gothic"/>
                <a:cs typeface="Century Gothic"/>
                <a:sym typeface="Century Gothic"/>
              </a:defRPr>
            </a:pPr>
          </a:p>
        </p:txBody>
      </p:sp>
      <p:sp>
        <p:nvSpPr>
          <p:cNvPr id="90" name="PlaceHolder 4"/>
          <p:cNvSpPr/>
          <p:nvPr>
            <p:ph type="body" sz="half" idx="21"/>
          </p:nvPr>
        </p:nvSpPr>
        <p:spPr>
          <a:xfrm>
            <a:off x="685799" y="3395519"/>
            <a:ext cx="6857642" cy="2544121"/>
          </a:xfrm>
          <a:prstGeom prst="rect">
            <a:avLst/>
          </a:prstGeom>
        </p:spPr>
        <p:txBody>
          <a:bodyPr lIns="0" tIns="0" rIns="0" bIns="0">
            <a:normAutofit fontScale="100000" lnSpcReduction="0"/>
          </a:bodyPr>
          <a:lstStyle/>
          <a:p>
            <a:pPr>
              <a:defRPr spc="-100"/>
            </a:pP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CustomShape 1"/>
          <p:cNvSpPr/>
          <p:nvPr/>
        </p:nvSpPr>
        <p:spPr>
          <a:xfrm>
            <a:off x="-1" y="-1"/>
            <a:ext cx="12191762" cy="6857642"/>
          </a:xfrm>
          <a:prstGeom prst="rect">
            <a:avLst/>
          </a:prstGeom>
          <a:solidFill>
            <a:schemeClr val="accent1"/>
          </a:solidFill>
          <a:ln w="12700">
            <a:miter lim="400000"/>
          </a:ln>
        </p:spPr>
        <p:txBody>
          <a:bodyPr lIns="45719" rIns="45719"/>
          <a:lstStyle/>
          <a:p>
            <a:pPr/>
          </a:p>
        </p:txBody>
      </p:sp>
      <p:sp>
        <p:nvSpPr>
          <p:cNvPr id="3" name="CustomShape 2"/>
          <p:cNvSpPr/>
          <p:nvPr/>
        </p:nvSpPr>
        <p:spPr>
          <a:xfrm>
            <a:off x="234719" y="237599"/>
            <a:ext cx="11722322" cy="6382082"/>
          </a:xfrm>
          <a:prstGeom prst="rect">
            <a:avLst/>
          </a:prstGeom>
          <a:solidFill>
            <a:srgbClr val="BFBFBF">
              <a:alpha val="60000"/>
            </a:srgbClr>
          </a:solidFill>
          <a:ln w="12700">
            <a:miter lim="400000"/>
          </a:ln>
        </p:spPr>
        <p:txBody>
          <a:bodyPr lIns="45719" rIns="45719"/>
          <a:lstStyle/>
          <a:p>
            <a:pPr/>
          </a:p>
        </p:txBody>
      </p:sp>
      <p:sp>
        <p:nvSpPr>
          <p:cNvPr id="4" name="CustomShape 3"/>
          <p:cNvSpPr/>
          <p:nvPr/>
        </p:nvSpPr>
        <p:spPr>
          <a:xfrm>
            <a:off x="371879" y="374759"/>
            <a:ext cx="11448002" cy="6107762"/>
          </a:xfrm>
          <a:prstGeom prst="rect">
            <a:avLst/>
          </a:prstGeom>
          <a:ln w="6480">
            <a:solidFill>
              <a:srgbClr val="262626"/>
            </a:solidFill>
            <a:miter/>
          </a:ln>
        </p:spPr>
        <p:txBody>
          <a:bodyPr lIns="45719" rIns="45719"/>
          <a:lstStyle/>
          <a:p>
            <a:pPr/>
          </a:p>
        </p:txBody>
      </p:sp>
      <p:sp>
        <p:nvSpPr>
          <p:cNvPr id="5"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6"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5892800" y="5988050"/>
            <a:ext cx="2844800" cy="368301"/>
          </a:xfrm>
          <a:prstGeom prst="rect">
            <a:avLst/>
          </a:prstGeom>
          <a:ln w="12700">
            <a:miter lim="400000"/>
          </a:ln>
        </p:spPr>
        <p:txBody>
          <a:bodyPr wrap="none" lIns="45719" rIns="45719" anchor="b">
            <a:spAutoFit/>
          </a:bodyPr>
          <a:lstStyle>
            <a:lvl1pPr algn="r">
              <a:defRPr spc="-1" sz="800">
                <a:solidFill>
                  <a:srgbClr val="404040"/>
                </a:solidFill>
                <a:latin typeface="Century Gothic"/>
                <a:ea typeface="Century Gothic"/>
                <a:cs typeface="Century Gothic"/>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1" strike="noStrike" sz="4000" u="none">
          <a:solidFill>
            <a:srgbClr val="262626"/>
          </a:solidFill>
          <a:uFillTx/>
          <a:latin typeface="Century Gothic"/>
          <a:ea typeface="Century Gothic"/>
          <a:cs typeface="Century Gothic"/>
          <a:sym typeface="Century Gothic"/>
        </a:defRPr>
      </a:lvl1pPr>
      <a:lvl2pPr marL="0" marR="0" indent="0" algn="l" defTabSz="914400" rtl="0" latinLnBrk="0">
        <a:lnSpc>
          <a:spcPct val="90000"/>
        </a:lnSpc>
        <a:spcBef>
          <a:spcPts val="0"/>
        </a:spcBef>
        <a:spcAft>
          <a:spcPts val="0"/>
        </a:spcAft>
        <a:buClrTx/>
        <a:buSzTx/>
        <a:buFontTx/>
        <a:buNone/>
        <a:tabLst/>
        <a:defRPr b="0" baseline="0" cap="none" i="0" spc="-1" strike="noStrike" sz="4000" u="none">
          <a:solidFill>
            <a:srgbClr val="262626"/>
          </a:solidFill>
          <a:uFillTx/>
          <a:latin typeface="Century Gothic"/>
          <a:ea typeface="Century Gothic"/>
          <a:cs typeface="Century Gothic"/>
          <a:sym typeface="Century Gothic"/>
        </a:defRPr>
      </a:lvl2pPr>
      <a:lvl3pPr marL="0" marR="0" indent="0" algn="l" defTabSz="914400" rtl="0" latinLnBrk="0">
        <a:lnSpc>
          <a:spcPct val="90000"/>
        </a:lnSpc>
        <a:spcBef>
          <a:spcPts val="0"/>
        </a:spcBef>
        <a:spcAft>
          <a:spcPts val="0"/>
        </a:spcAft>
        <a:buClrTx/>
        <a:buSzTx/>
        <a:buFontTx/>
        <a:buNone/>
        <a:tabLst/>
        <a:defRPr b="0" baseline="0" cap="none" i="0" spc="-1" strike="noStrike" sz="4000" u="none">
          <a:solidFill>
            <a:srgbClr val="262626"/>
          </a:solidFill>
          <a:uFillTx/>
          <a:latin typeface="Century Gothic"/>
          <a:ea typeface="Century Gothic"/>
          <a:cs typeface="Century Gothic"/>
          <a:sym typeface="Century Gothic"/>
        </a:defRPr>
      </a:lvl3pPr>
      <a:lvl4pPr marL="0" marR="0" indent="0" algn="l" defTabSz="914400" rtl="0" latinLnBrk="0">
        <a:lnSpc>
          <a:spcPct val="90000"/>
        </a:lnSpc>
        <a:spcBef>
          <a:spcPts val="0"/>
        </a:spcBef>
        <a:spcAft>
          <a:spcPts val="0"/>
        </a:spcAft>
        <a:buClrTx/>
        <a:buSzTx/>
        <a:buFontTx/>
        <a:buNone/>
        <a:tabLst/>
        <a:defRPr b="0" baseline="0" cap="none" i="0" spc="-1" strike="noStrike" sz="4000" u="none">
          <a:solidFill>
            <a:srgbClr val="262626"/>
          </a:solidFill>
          <a:uFillTx/>
          <a:latin typeface="Century Gothic"/>
          <a:ea typeface="Century Gothic"/>
          <a:cs typeface="Century Gothic"/>
          <a:sym typeface="Century Gothic"/>
        </a:defRPr>
      </a:lvl4pPr>
      <a:lvl5pPr marL="0" marR="0" indent="0" algn="l" defTabSz="914400" rtl="0" latinLnBrk="0">
        <a:lnSpc>
          <a:spcPct val="90000"/>
        </a:lnSpc>
        <a:spcBef>
          <a:spcPts val="0"/>
        </a:spcBef>
        <a:spcAft>
          <a:spcPts val="0"/>
        </a:spcAft>
        <a:buClrTx/>
        <a:buSzTx/>
        <a:buFontTx/>
        <a:buNone/>
        <a:tabLst/>
        <a:defRPr b="0" baseline="0" cap="none" i="0" spc="-1" strike="noStrike" sz="4000" u="none">
          <a:solidFill>
            <a:srgbClr val="262626"/>
          </a:solidFill>
          <a:uFillTx/>
          <a:latin typeface="Century Gothic"/>
          <a:ea typeface="Century Gothic"/>
          <a:cs typeface="Century Gothic"/>
          <a:sym typeface="Century Gothic"/>
        </a:defRPr>
      </a:lvl5pPr>
      <a:lvl6pPr marL="0" marR="0" indent="0" algn="l" defTabSz="914400" rtl="0" latinLnBrk="0">
        <a:lnSpc>
          <a:spcPct val="90000"/>
        </a:lnSpc>
        <a:spcBef>
          <a:spcPts val="0"/>
        </a:spcBef>
        <a:spcAft>
          <a:spcPts val="0"/>
        </a:spcAft>
        <a:buClrTx/>
        <a:buSzTx/>
        <a:buFontTx/>
        <a:buNone/>
        <a:tabLst/>
        <a:defRPr b="0" baseline="0" cap="none" i="0" spc="-1" strike="noStrike" sz="4000" u="none">
          <a:solidFill>
            <a:srgbClr val="262626"/>
          </a:solidFill>
          <a:uFillTx/>
          <a:latin typeface="Century Gothic"/>
          <a:ea typeface="Century Gothic"/>
          <a:cs typeface="Century Gothic"/>
          <a:sym typeface="Century Gothic"/>
        </a:defRPr>
      </a:lvl6pPr>
      <a:lvl7pPr marL="0" marR="0" indent="0" algn="l" defTabSz="914400" rtl="0" latinLnBrk="0">
        <a:lnSpc>
          <a:spcPct val="90000"/>
        </a:lnSpc>
        <a:spcBef>
          <a:spcPts val="0"/>
        </a:spcBef>
        <a:spcAft>
          <a:spcPts val="0"/>
        </a:spcAft>
        <a:buClrTx/>
        <a:buSzTx/>
        <a:buFontTx/>
        <a:buNone/>
        <a:tabLst/>
        <a:defRPr b="0" baseline="0" cap="none" i="0" spc="-1" strike="noStrike" sz="4000" u="none">
          <a:solidFill>
            <a:srgbClr val="262626"/>
          </a:solidFill>
          <a:uFillTx/>
          <a:latin typeface="Century Gothic"/>
          <a:ea typeface="Century Gothic"/>
          <a:cs typeface="Century Gothic"/>
          <a:sym typeface="Century Gothic"/>
        </a:defRPr>
      </a:lvl7pPr>
      <a:lvl8pPr marL="0" marR="0" indent="0" algn="l" defTabSz="914400" rtl="0" latinLnBrk="0">
        <a:lnSpc>
          <a:spcPct val="90000"/>
        </a:lnSpc>
        <a:spcBef>
          <a:spcPts val="0"/>
        </a:spcBef>
        <a:spcAft>
          <a:spcPts val="0"/>
        </a:spcAft>
        <a:buClrTx/>
        <a:buSzTx/>
        <a:buFontTx/>
        <a:buNone/>
        <a:tabLst/>
        <a:defRPr b="0" baseline="0" cap="none" i="0" spc="-1" strike="noStrike" sz="4000" u="none">
          <a:solidFill>
            <a:srgbClr val="262626"/>
          </a:solidFill>
          <a:uFillTx/>
          <a:latin typeface="Century Gothic"/>
          <a:ea typeface="Century Gothic"/>
          <a:cs typeface="Century Gothic"/>
          <a:sym typeface="Century Gothic"/>
        </a:defRPr>
      </a:lvl8pPr>
      <a:lvl9pPr marL="0" marR="0" indent="0" algn="l" defTabSz="914400" rtl="0" latinLnBrk="0">
        <a:lnSpc>
          <a:spcPct val="90000"/>
        </a:lnSpc>
        <a:spcBef>
          <a:spcPts val="0"/>
        </a:spcBef>
        <a:spcAft>
          <a:spcPts val="0"/>
        </a:spcAft>
        <a:buClrTx/>
        <a:buSzTx/>
        <a:buFontTx/>
        <a:buNone/>
        <a:tabLst/>
        <a:defRPr b="0" baseline="0" cap="none" i="0" spc="-1" strike="noStrike" sz="4000" u="none">
          <a:solidFill>
            <a:srgbClr val="262626"/>
          </a:solidFill>
          <a:uFillTx/>
          <a:latin typeface="Century Gothic"/>
          <a:ea typeface="Century Gothic"/>
          <a:cs typeface="Century Gothic"/>
          <a:sym typeface="Century Gothic"/>
        </a:defRPr>
      </a:lvl9pPr>
    </p:titleStyle>
    <p:bodyStyle>
      <a:lvl1pPr marL="182879" marR="0" indent="-182520" algn="l" defTabSz="914400" rtl="0" latinLnBrk="0">
        <a:lnSpc>
          <a:spcPct val="110000"/>
        </a:lnSpc>
        <a:spcBef>
          <a:spcPts val="900"/>
        </a:spcBef>
        <a:spcAft>
          <a:spcPts val="0"/>
        </a:spcAft>
        <a:buClr>
          <a:srgbClr val="262626"/>
        </a:buClr>
        <a:buSzPct val="100000"/>
        <a:buFont typeface="Garamond"/>
        <a:buChar char="◦"/>
        <a:tabLst/>
        <a:defRPr b="0" baseline="0" cap="none" i="0" spc="-1" strike="noStrike" sz="1800" u="none">
          <a:solidFill>
            <a:srgbClr val="000000"/>
          </a:solidFill>
          <a:uFillTx/>
          <a:latin typeface="Century Gothic"/>
          <a:ea typeface="Century Gothic"/>
          <a:cs typeface="Century Gothic"/>
          <a:sym typeface="Century Gothic"/>
        </a:defRPr>
      </a:lvl1pPr>
      <a:lvl2pPr marL="480014" marR="0" indent="-205334" algn="l" defTabSz="914400" rtl="0" latinLnBrk="0">
        <a:lnSpc>
          <a:spcPct val="110000"/>
        </a:lnSpc>
        <a:spcBef>
          <a:spcPts val="900"/>
        </a:spcBef>
        <a:spcAft>
          <a:spcPts val="0"/>
        </a:spcAft>
        <a:buClr>
          <a:srgbClr val="262626"/>
        </a:buClr>
        <a:buSzPct val="100000"/>
        <a:buFont typeface="Garamond"/>
        <a:buChar char="◦"/>
        <a:tabLst/>
        <a:defRPr b="0" baseline="0" cap="none" i="0" spc="-1" strike="noStrike" sz="1800" u="none">
          <a:solidFill>
            <a:srgbClr val="000000"/>
          </a:solidFill>
          <a:uFillTx/>
          <a:latin typeface="Century Gothic"/>
          <a:ea typeface="Century Gothic"/>
          <a:cs typeface="Century Gothic"/>
          <a:sym typeface="Century Gothic"/>
        </a:defRPr>
      </a:lvl2pPr>
      <a:lvl3pPr marL="783668" marR="0" indent="-234668" algn="l" defTabSz="914400" rtl="0" latinLnBrk="0">
        <a:lnSpc>
          <a:spcPct val="110000"/>
        </a:lnSpc>
        <a:spcBef>
          <a:spcPts val="900"/>
        </a:spcBef>
        <a:spcAft>
          <a:spcPts val="0"/>
        </a:spcAft>
        <a:buClr>
          <a:srgbClr val="262626"/>
        </a:buClr>
        <a:buSzPct val="100000"/>
        <a:buFont typeface="Garamond"/>
        <a:buChar char="◦"/>
        <a:tabLst/>
        <a:defRPr b="0" baseline="0" cap="none" i="0" spc="-1" strike="noStrike" sz="1800" u="none">
          <a:solidFill>
            <a:srgbClr val="000000"/>
          </a:solidFill>
          <a:uFillTx/>
          <a:latin typeface="Century Gothic"/>
          <a:ea typeface="Century Gothic"/>
          <a:cs typeface="Century Gothic"/>
          <a:sym typeface="Century Gothic"/>
        </a:defRPr>
      </a:lvl3pPr>
      <a:lvl4pPr marL="1057988" marR="0" indent="-234668" algn="l" defTabSz="914400" rtl="0" latinLnBrk="0">
        <a:lnSpc>
          <a:spcPct val="110000"/>
        </a:lnSpc>
        <a:spcBef>
          <a:spcPts val="900"/>
        </a:spcBef>
        <a:spcAft>
          <a:spcPts val="0"/>
        </a:spcAft>
        <a:buClr>
          <a:srgbClr val="262626"/>
        </a:buClr>
        <a:buSzPct val="100000"/>
        <a:buFont typeface="Garamond"/>
        <a:buChar char="◦"/>
        <a:tabLst/>
        <a:defRPr b="0" baseline="0" cap="none" i="0" spc="-1" strike="noStrike" sz="1800" u="none">
          <a:solidFill>
            <a:srgbClr val="000000"/>
          </a:solidFill>
          <a:uFillTx/>
          <a:latin typeface="Century Gothic"/>
          <a:ea typeface="Century Gothic"/>
          <a:cs typeface="Century Gothic"/>
          <a:sym typeface="Century Gothic"/>
        </a:defRPr>
      </a:lvl4pPr>
      <a:lvl5pPr marL="1332308" marR="0" indent="-234668" algn="l" defTabSz="914400" rtl="0" latinLnBrk="0">
        <a:lnSpc>
          <a:spcPct val="110000"/>
        </a:lnSpc>
        <a:spcBef>
          <a:spcPts val="900"/>
        </a:spcBef>
        <a:spcAft>
          <a:spcPts val="0"/>
        </a:spcAft>
        <a:buClr>
          <a:srgbClr val="262626"/>
        </a:buClr>
        <a:buSzPct val="100000"/>
        <a:buFont typeface="Garamond"/>
        <a:buChar char="◦"/>
        <a:tabLst/>
        <a:defRPr b="0" baseline="0" cap="none" i="0" spc="-1" strike="noStrike" sz="1800" u="none">
          <a:solidFill>
            <a:srgbClr val="000000"/>
          </a:solidFill>
          <a:uFillTx/>
          <a:latin typeface="Century Gothic"/>
          <a:ea typeface="Century Gothic"/>
          <a:cs typeface="Century Gothic"/>
          <a:sym typeface="Century Gothic"/>
        </a:defRPr>
      </a:lvl5pPr>
      <a:lvl6pPr marL="2514600" marR="0" indent="-228600" algn="l" defTabSz="914400" rtl="0" latinLnBrk="0">
        <a:lnSpc>
          <a:spcPct val="110000"/>
        </a:lnSpc>
        <a:spcBef>
          <a:spcPts val="900"/>
        </a:spcBef>
        <a:spcAft>
          <a:spcPts val="0"/>
        </a:spcAft>
        <a:buClr>
          <a:srgbClr val="262626"/>
        </a:buClr>
        <a:buSzPct val="100000"/>
        <a:buFont typeface="Garamond"/>
        <a:buChar char="•"/>
        <a:tabLst/>
        <a:defRPr b="0" baseline="0" cap="none" i="0" spc="-1" strike="noStrike" sz="1800" u="none">
          <a:solidFill>
            <a:srgbClr val="000000"/>
          </a:solidFill>
          <a:uFillTx/>
          <a:latin typeface="Century Gothic"/>
          <a:ea typeface="Century Gothic"/>
          <a:cs typeface="Century Gothic"/>
          <a:sym typeface="Century Gothic"/>
        </a:defRPr>
      </a:lvl6pPr>
      <a:lvl7pPr marL="2971800" marR="0" indent="-228600" algn="l" defTabSz="914400" rtl="0" latinLnBrk="0">
        <a:lnSpc>
          <a:spcPct val="110000"/>
        </a:lnSpc>
        <a:spcBef>
          <a:spcPts val="900"/>
        </a:spcBef>
        <a:spcAft>
          <a:spcPts val="0"/>
        </a:spcAft>
        <a:buClr>
          <a:srgbClr val="262626"/>
        </a:buClr>
        <a:buSzPct val="100000"/>
        <a:buFont typeface="Garamond"/>
        <a:buChar char="•"/>
        <a:tabLst/>
        <a:defRPr b="0" baseline="0" cap="none" i="0" spc="-1" strike="noStrike" sz="1800" u="none">
          <a:solidFill>
            <a:srgbClr val="000000"/>
          </a:solidFill>
          <a:uFillTx/>
          <a:latin typeface="Century Gothic"/>
          <a:ea typeface="Century Gothic"/>
          <a:cs typeface="Century Gothic"/>
          <a:sym typeface="Century Gothic"/>
        </a:defRPr>
      </a:lvl7pPr>
      <a:lvl8pPr marL="3429000" marR="0" indent="-228600" algn="l" defTabSz="914400" rtl="0" latinLnBrk="0">
        <a:lnSpc>
          <a:spcPct val="110000"/>
        </a:lnSpc>
        <a:spcBef>
          <a:spcPts val="900"/>
        </a:spcBef>
        <a:spcAft>
          <a:spcPts val="0"/>
        </a:spcAft>
        <a:buClr>
          <a:srgbClr val="262626"/>
        </a:buClr>
        <a:buSzPct val="100000"/>
        <a:buFont typeface="Garamond"/>
        <a:buChar char="•"/>
        <a:tabLst/>
        <a:defRPr b="0" baseline="0" cap="none" i="0" spc="-1" strike="noStrike" sz="1800" u="none">
          <a:solidFill>
            <a:srgbClr val="000000"/>
          </a:solidFill>
          <a:uFillTx/>
          <a:latin typeface="Century Gothic"/>
          <a:ea typeface="Century Gothic"/>
          <a:cs typeface="Century Gothic"/>
          <a:sym typeface="Century Gothic"/>
        </a:defRPr>
      </a:lvl8pPr>
      <a:lvl9pPr marL="3886200" marR="0" indent="-228600" algn="l" defTabSz="914400" rtl="0" latinLnBrk="0">
        <a:lnSpc>
          <a:spcPct val="110000"/>
        </a:lnSpc>
        <a:spcBef>
          <a:spcPts val="900"/>
        </a:spcBef>
        <a:spcAft>
          <a:spcPts val="0"/>
        </a:spcAft>
        <a:buClr>
          <a:srgbClr val="262626"/>
        </a:buClr>
        <a:buSzPct val="100000"/>
        <a:buFont typeface="Garamond"/>
        <a:buChar char="•"/>
        <a:tabLst/>
        <a:defRPr b="0" baseline="0" cap="none" i="0" spc="-1" strike="noStrike" sz="1800" u="none">
          <a:solidFill>
            <a:srgbClr val="000000"/>
          </a:solidFill>
          <a:uFillTx/>
          <a:latin typeface="Century Gothic"/>
          <a:ea typeface="Century Gothic"/>
          <a:cs typeface="Century Gothic"/>
          <a:sym typeface="Century Gothic"/>
        </a:defRPr>
      </a:lvl9pPr>
    </p:bodyStyle>
    <p:otherStyle>
      <a:lvl1pPr marL="0" marR="0" indent="0" algn="r" defTabSz="914400" rtl="0" latinLnBrk="0">
        <a:lnSpc>
          <a:spcPct val="100000"/>
        </a:lnSpc>
        <a:spcBef>
          <a:spcPts val="0"/>
        </a:spcBef>
        <a:spcAft>
          <a:spcPts val="0"/>
        </a:spcAft>
        <a:buClrTx/>
        <a:buSzTx/>
        <a:buFontTx/>
        <a:buNone/>
        <a:tabLst/>
        <a:defRPr b="0" baseline="0" cap="none" i="0" spc="-1" strike="noStrike" sz="800" u="none">
          <a:solidFill>
            <a:schemeClr val="tx1"/>
          </a:solidFill>
          <a:uFillTx/>
          <a:latin typeface="+mn-lt"/>
          <a:ea typeface="+mn-ea"/>
          <a:cs typeface="+mn-cs"/>
          <a:sym typeface="Century Gothic"/>
        </a:defRPr>
      </a:lvl1pPr>
      <a:lvl2pPr marL="0" marR="0" indent="457200" algn="r" defTabSz="914400" rtl="0" latinLnBrk="0">
        <a:lnSpc>
          <a:spcPct val="100000"/>
        </a:lnSpc>
        <a:spcBef>
          <a:spcPts val="0"/>
        </a:spcBef>
        <a:spcAft>
          <a:spcPts val="0"/>
        </a:spcAft>
        <a:buClrTx/>
        <a:buSzTx/>
        <a:buFontTx/>
        <a:buNone/>
        <a:tabLst/>
        <a:defRPr b="0" baseline="0" cap="none" i="0" spc="-1" strike="noStrike" sz="800" u="none">
          <a:solidFill>
            <a:schemeClr val="tx1"/>
          </a:solidFill>
          <a:uFillTx/>
          <a:latin typeface="+mn-lt"/>
          <a:ea typeface="+mn-ea"/>
          <a:cs typeface="+mn-cs"/>
          <a:sym typeface="Century Gothic"/>
        </a:defRPr>
      </a:lvl2pPr>
      <a:lvl3pPr marL="0" marR="0" indent="914400" algn="r" defTabSz="914400" rtl="0" latinLnBrk="0">
        <a:lnSpc>
          <a:spcPct val="100000"/>
        </a:lnSpc>
        <a:spcBef>
          <a:spcPts val="0"/>
        </a:spcBef>
        <a:spcAft>
          <a:spcPts val="0"/>
        </a:spcAft>
        <a:buClrTx/>
        <a:buSzTx/>
        <a:buFontTx/>
        <a:buNone/>
        <a:tabLst/>
        <a:defRPr b="0" baseline="0" cap="none" i="0" spc="-1" strike="noStrike" sz="800" u="none">
          <a:solidFill>
            <a:schemeClr val="tx1"/>
          </a:solidFill>
          <a:uFillTx/>
          <a:latin typeface="+mn-lt"/>
          <a:ea typeface="+mn-ea"/>
          <a:cs typeface="+mn-cs"/>
          <a:sym typeface="Century Gothic"/>
        </a:defRPr>
      </a:lvl3pPr>
      <a:lvl4pPr marL="0" marR="0" indent="1371600" algn="r" defTabSz="914400" rtl="0" latinLnBrk="0">
        <a:lnSpc>
          <a:spcPct val="100000"/>
        </a:lnSpc>
        <a:spcBef>
          <a:spcPts val="0"/>
        </a:spcBef>
        <a:spcAft>
          <a:spcPts val="0"/>
        </a:spcAft>
        <a:buClrTx/>
        <a:buSzTx/>
        <a:buFontTx/>
        <a:buNone/>
        <a:tabLst/>
        <a:defRPr b="0" baseline="0" cap="none" i="0" spc="-1" strike="noStrike" sz="800" u="none">
          <a:solidFill>
            <a:schemeClr val="tx1"/>
          </a:solidFill>
          <a:uFillTx/>
          <a:latin typeface="+mn-lt"/>
          <a:ea typeface="+mn-ea"/>
          <a:cs typeface="+mn-cs"/>
          <a:sym typeface="Century Gothic"/>
        </a:defRPr>
      </a:lvl4pPr>
      <a:lvl5pPr marL="0" marR="0" indent="1828800" algn="r" defTabSz="914400" rtl="0" latinLnBrk="0">
        <a:lnSpc>
          <a:spcPct val="100000"/>
        </a:lnSpc>
        <a:spcBef>
          <a:spcPts val="0"/>
        </a:spcBef>
        <a:spcAft>
          <a:spcPts val="0"/>
        </a:spcAft>
        <a:buClrTx/>
        <a:buSzTx/>
        <a:buFontTx/>
        <a:buNone/>
        <a:tabLst/>
        <a:defRPr b="0" baseline="0" cap="none" i="0" spc="-1" strike="noStrike" sz="800" u="none">
          <a:solidFill>
            <a:schemeClr val="tx1"/>
          </a:solidFill>
          <a:uFillTx/>
          <a:latin typeface="+mn-lt"/>
          <a:ea typeface="+mn-ea"/>
          <a:cs typeface="+mn-cs"/>
          <a:sym typeface="Century Gothic"/>
        </a:defRPr>
      </a:lvl5pPr>
      <a:lvl6pPr marL="0" marR="0" indent="2286000" algn="r" defTabSz="914400" rtl="0" latinLnBrk="0">
        <a:lnSpc>
          <a:spcPct val="100000"/>
        </a:lnSpc>
        <a:spcBef>
          <a:spcPts val="0"/>
        </a:spcBef>
        <a:spcAft>
          <a:spcPts val="0"/>
        </a:spcAft>
        <a:buClrTx/>
        <a:buSzTx/>
        <a:buFontTx/>
        <a:buNone/>
        <a:tabLst/>
        <a:defRPr b="0" baseline="0" cap="none" i="0" spc="-1" strike="noStrike" sz="800" u="none">
          <a:solidFill>
            <a:schemeClr val="tx1"/>
          </a:solidFill>
          <a:uFillTx/>
          <a:latin typeface="+mn-lt"/>
          <a:ea typeface="+mn-ea"/>
          <a:cs typeface="+mn-cs"/>
          <a:sym typeface="Century Gothic"/>
        </a:defRPr>
      </a:lvl6pPr>
      <a:lvl7pPr marL="0" marR="0" indent="2743200" algn="r" defTabSz="914400" rtl="0" latinLnBrk="0">
        <a:lnSpc>
          <a:spcPct val="100000"/>
        </a:lnSpc>
        <a:spcBef>
          <a:spcPts val="0"/>
        </a:spcBef>
        <a:spcAft>
          <a:spcPts val="0"/>
        </a:spcAft>
        <a:buClrTx/>
        <a:buSzTx/>
        <a:buFontTx/>
        <a:buNone/>
        <a:tabLst/>
        <a:defRPr b="0" baseline="0" cap="none" i="0" spc="-1" strike="noStrike" sz="800" u="none">
          <a:solidFill>
            <a:schemeClr val="tx1"/>
          </a:solidFill>
          <a:uFillTx/>
          <a:latin typeface="+mn-lt"/>
          <a:ea typeface="+mn-ea"/>
          <a:cs typeface="+mn-cs"/>
          <a:sym typeface="Century Gothic"/>
        </a:defRPr>
      </a:lvl7pPr>
      <a:lvl8pPr marL="0" marR="0" indent="3200400" algn="r" defTabSz="914400" rtl="0" latinLnBrk="0">
        <a:lnSpc>
          <a:spcPct val="100000"/>
        </a:lnSpc>
        <a:spcBef>
          <a:spcPts val="0"/>
        </a:spcBef>
        <a:spcAft>
          <a:spcPts val="0"/>
        </a:spcAft>
        <a:buClrTx/>
        <a:buSzTx/>
        <a:buFontTx/>
        <a:buNone/>
        <a:tabLst/>
        <a:defRPr b="0" baseline="0" cap="none" i="0" spc="-1" strike="noStrike" sz="800" u="none">
          <a:solidFill>
            <a:schemeClr val="tx1"/>
          </a:solidFill>
          <a:uFillTx/>
          <a:latin typeface="+mn-lt"/>
          <a:ea typeface="+mn-ea"/>
          <a:cs typeface="+mn-cs"/>
          <a:sym typeface="Century Gothic"/>
        </a:defRPr>
      </a:lvl8pPr>
      <a:lvl9pPr marL="0" marR="0" indent="3657600" algn="r" defTabSz="914400" rtl="0" latinLnBrk="0">
        <a:lnSpc>
          <a:spcPct val="100000"/>
        </a:lnSpc>
        <a:spcBef>
          <a:spcPts val="0"/>
        </a:spcBef>
        <a:spcAft>
          <a:spcPts val="0"/>
        </a:spcAft>
        <a:buClrTx/>
        <a:buSzTx/>
        <a:buFontTx/>
        <a:buNone/>
        <a:tabLst/>
        <a:defRPr b="0" baseline="0" cap="none" i="0" spc="-1" strike="noStrike" sz="8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1.png"/><Relationship Id="rId3"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6.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github.com/SartajBhuvaji/Brain-Tumor-Classification-DataSet" TargetMode="External"/><Relationship Id="rId3" Type="http://schemas.openxmlformats.org/officeDocument/2006/relationships/hyperlink" Target="https://ieeexplore.ieee.org/document/8934561" TargetMode="External"/><Relationship Id="rId4" Type="http://schemas.openxmlformats.org/officeDocument/2006/relationships/hyperlink" Target="https://scikit-learn.org" TargetMode="External"/><Relationship Id="rId5" Type="http://schemas.openxmlformats.org/officeDocument/2006/relationships/hyperlink" Target="https://scikit-learn.org/0.21/documentation.html" TargetMode="External"/><Relationship Id="rId6" Type="http://schemas.openxmlformats.org/officeDocument/2006/relationships/hyperlink" Target="https://pytorch.org/docs/stable/index.html"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extShape 1"/>
          <p:cNvSpPr txBox="1"/>
          <p:nvPr/>
        </p:nvSpPr>
        <p:spPr>
          <a:xfrm>
            <a:off x="784245" y="1935435"/>
            <a:ext cx="8841961" cy="2436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457200">
              <a:defRPr b="1" sz="4000">
                <a:solidFill>
                  <a:srgbClr val="010100"/>
                </a:solidFill>
                <a:latin typeface="Times New Roman"/>
                <a:ea typeface="Times New Roman"/>
                <a:cs typeface="Times New Roman"/>
                <a:sym typeface="Times New Roman"/>
              </a:defRPr>
            </a:lvl1pPr>
          </a:lstStyle>
          <a:p>
            <a:pPr/>
            <a:r>
              <a:t>Brain Tumor Classification and Detection using MRI Scan Images</a:t>
            </a:r>
          </a:p>
        </p:txBody>
      </p:sp>
      <p:sp>
        <p:nvSpPr>
          <p:cNvPr id="424" name="TextShape 2"/>
          <p:cNvSpPr txBox="1"/>
          <p:nvPr/>
        </p:nvSpPr>
        <p:spPr>
          <a:xfrm>
            <a:off x="571499" y="2034813"/>
            <a:ext cx="8845200" cy="4097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10000"/>
              </a:lnSpc>
              <a:defRPr spc="77" sz="2200">
                <a:solidFill>
                  <a:srgbClr val="0D0D0D"/>
                </a:solidFill>
                <a:latin typeface="Times New Roman"/>
                <a:ea typeface="Times New Roman"/>
                <a:cs typeface="Times New Roman"/>
                <a:sym typeface="Times New Roman"/>
              </a:defRPr>
            </a:lvl1pPr>
          </a:lstStyle>
          <a:p>
            <a:pPr/>
            <a:r>
              <a:t>MAJOR PROJECT</a:t>
            </a:r>
          </a:p>
        </p:txBody>
      </p:sp>
      <p:pic>
        <p:nvPicPr>
          <p:cNvPr id="425" name="page1image29556944.jpg" descr="page1image29556944.jpg"/>
          <p:cNvPicPr>
            <a:picLocks noChangeAspect="1"/>
          </p:cNvPicPr>
          <p:nvPr/>
        </p:nvPicPr>
        <p:blipFill>
          <a:blip r:embed="rId2">
            <a:extLst/>
          </a:blip>
          <a:stretch>
            <a:fillRect/>
          </a:stretch>
        </p:blipFill>
        <p:spPr>
          <a:xfrm>
            <a:off x="8360" y="4904"/>
            <a:ext cx="1949800" cy="1584865"/>
          </a:xfrm>
          <a:prstGeom prst="rect">
            <a:avLst/>
          </a:prstGeom>
          <a:ln w="12700">
            <a:miter lim="400000"/>
          </a:ln>
        </p:spPr>
      </p:pic>
      <p:sp>
        <p:nvSpPr>
          <p:cNvPr id="426" name="Text"/>
          <p:cNvSpPr txBox="1"/>
          <p:nvPr/>
        </p:nvSpPr>
        <p:spPr>
          <a:xfrm>
            <a:off x="4102858" y="4963811"/>
            <a:ext cx="1422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200">
                <a:latin typeface="Times Roman"/>
                <a:ea typeface="Times Roman"/>
                <a:cs typeface="Times Roman"/>
                <a:sym typeface="Times Roman"/>
              </a:defRPr>
            </a:lvl1pPr>
          </a:lstStyle>
          <a:p>
            <a:pPr/>
            <a:r>
              <a:t> </a:t>
            </a:r>
          </a:p>
        </p:txBody>
      </p:sp>
      <p:sp>
        <p:nvSpPr>
          <p:cNvPr id="427" name="NEIL GOGTE INSTITUTE OF TECHNOLOGY…"/>
          <p:cNvSpPr txBox="1"/>
          <p:nvPr>
            <p:ph type="title"/>
          </p:nvPr>
        </p:nvSpPr>
        <p:spPr>
          <a:xfrm>
            <a:off x="1947354" y="236781"/>
            <a:ext cx="7001512" cy="1439140"/>
          </a:xfrm>
          <a:prstGeom prst="rect">
            <a:avLst/>
          </a:prstGeom>
        </p:spPr>
        <p:txBody>
          <a:bodyPr/>
          <a:lstStyle/>
          <a:p>
            <a:pPr algn="ctr" defTabSz="182880">
              <a:spcBef>
                <a:spcPts val="400"/>
              </a:spcBef>
              <a:defRPr b="1" sz="480">
                <a:solidFill>
                  <a:srgbClr val="000000"/>
                </a:solidFill>
                <a:latin typeface="Times New Roman"/>
                <a:ea typeface="Times New Roman"/>
                <a:cs typeface="Times New Roman"/>
                <a:sym typeface="Times New Roman"/>
              </a:defRPr>
            </a:pPr>
            <a:r>
              <a:rPr sz="2400"/>
              <a:t>NEIL GOGTE INSTITUTE OF TECHNOLOGY</a:t>
            </a:r>
            <a:r>
              <a:rPr sz="960"/>
              <a:t> </a:t>
            </a:r>
            <a:endParaRPr sz="960"/>
          </a:p>
          <a:p>
            <a:pPr algn="ctr" defTabSz="182880">
              <a:spcBef>
                <a:spcPts val="400"/>
              </a:spcBef>
              <a:defRPr b="1" sz="1400">
                <a:solidFill>
                  <a:srgbClr val="000000"/>
                </a:solidFill>
                <a:latin typeface="Times New Roman"/>
                <a:ea typeface="Times New Roman"/>
                <a:cs typeface="Times New Roman"/>
                <a:sym typeface="Times New Roman"/>
              </a:defRPr>
            </a:pPr>
            <a:r>
              <a:t>A Unit of Keshav Memorial Technical Education (KMTES) </a:t>
            </a:r>
          </a:p>
          <a:p>
            <a:pPr algn="ctr" defTabSz="182880">
              <a:spcBef>
                <a:spcPts val="400"/>
              </a:spcBef>
              <a:defRPr b="1" sz="1400">
                <a:solidFill>
                  <a:srgbClr val="000000"/>
                </a:solidFill>
                <a:latin typeface="Times New Roman"/>
                <a:ea typeface="Times New Roman"/>
                <a:cs typeface="Times New Roman"/>
                <a:sym typeface="Times New Roman"/>
              </a:defRPr>
            </a:pPr>
            <a:r>
              <a:t>(Approved by AICTE, New Delhi &amp; Affiliated to Osmania University, Hyderabad). D.No.10 TC-111, Kachavanisingaram Medchal – Malkajgiri - 500088 </a:t>
            </a:r>
          </a:p>
        </p:txBody>
      </p:sp>
      <p:sp>
        <p:nvSpPr>
          <p:cNvPr id="428" name="INTERNAL GUIDE…"/>
          <p:cNvSpPr txBox="1"/>
          <p:nvPr/>
        </p:nvSpPr>
        <p:spPr>
          <a:xfrm>
            <a:off x="839754" y="4874312"/>
            <a:ext cx="3335290" cy="1145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solidFill>
                  <a:srgbClr val="292934"/>
                </a:solidFill>
                <a:latin typeface="Times New Roman"/>
                <a:ea typeface="Times New Roman"/>
                <a:cs typeface="Times New Roman"/>
                <a:sym typeface="Times New Roman"/>
              </a:defRPr>
            </a:pPr>
            <a:r>
              <a:t>INTERNAL GUIDE</a:t>
            </a:r>
          </a:p>
          <a:p>
            <a:pPr>
              <a:defRPr b="1" sz="2000">
                <a:solidFill>
                  <a:srgbClr val="292934"/>
                </a:solidFill>
                <a:latin typeface="Times New Roman"/>
                <a:ea typeface="Times New Roman"/>
                <a:cs typeface="Times New Roman"/>
                <a:sym typeface="Times New Roman"/>
              </a:defRPr>
            </a:pPr>
            <a:endParaRPr>
              <a:solidFill>
                <a:srgbClr val="000000"/>
              </a:solidFill>
            </a:endParaRPr>
          </a:p>
          <a:p>
            <a:pPr>
              <a:defRPr sz="2000">
                <a:solidFill>
                  <a:srgbClr val="292934"/>
                </a:solidFill>
                <a:latin typeface="Times New Roman"/>
                <a:ea typeface="Times New Roman"/>
                <a:cs typeface="Times New Roman"/>
                <a:sym typeface="Times New Roman"/>
              </a:defRPr>
            </a:pPr>
            <a:r>
              <a:t>Mrs.M.Meenakshi</a:t>
            </a:r>
            <a:r>
              <a:rPr sz="1200">
                <a:solidFill>
                  <a:srgbClr val="000000"/>
                </a:solidFill>
                <a:latin typeface="Times Roman"/>
                <a:ea typeface="Times Roman"/>
                <a:cs typeface="Times Roman"/>
                <a:sym typeface="Times Roman"/>
              </a:rPr>
              <a:t> </a:t>
            </a:r>
            <a:endParaRPr sz="1200">
              <a:solidFill>
                <a:srgbClr val="000000"/>
              </a:solidFill>
              <a:latin typeface="Times Roman"/>
              <a:ea typeface="Times Roman"/>
              <a:cs typeface="Times Roman"/>
              <a:sym typeface="Times Roman"/>
            </a:endParaRPr>
          </a:p>
          <a:p>
            <a:pPr>
              <a:defRPr sz="2000">
                <a:solidFill>
                  <a:srgbClr val="292934"/>
                </a:solidFill>
                <a:latin typeface="Times New Roman"/>
                <a:ea typeface="Times New Roman"/>
                <a:cs typeface="Times New Roman"/>
                <a:sym typeface="Times New Roman"/>
              </a:defRPr>
            </a:pPr>
            <a:r>
              <a:rPr sz="1200">
                <a:solidFill>
                  <a:srgbClr val="000000"/>
                </a:solidFill>
                <a:latin typeface="Times Roman"/>
                <a:ea typeface="Times Roman"/>
                <a:cs typeface="Times Roman"/>
                <a:sym typeface="Times Roman"/>
              </a:rPr>
              <a:t>Assistant Professor</a:t>
            </a:r>
          </a:p>
        </p:txBody>
      </p:sp>
      <p:sp>
        <p:nvSpPr>
          <p:cNvPr id="429" name="PRESENTED BY…"/>
          <p:cNvSpPr txBox="1"/>
          <p:nvPr/>
        </p:nvSpPr>
        <p:spPr>
          <a:xfrm>
            <a:off x="5631452" y="4728262"/>
            <a:ext cx="5956063" cy="12490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000">
                <a:solidFill>
                  <a:srgbClr val="292934"/>
                </a:solidFill>
                <a:latin typeface="Times New Roman"/>
                <a:ea typeface="Times New Roman"/>
                <a:cs typeface="Times New Roman"/>
                <a:sym typeface="Times New Roman"/>
              </a:defRPr>
            </a:pPr>
            <a:r>
              <a:t>PRESENTED BY</a:t>
            </a:r>
          </a:p>
          <a:p>
            <a:pPr>
              <a:defRPr b="1" sz="2000">
                <a:solidFill>
                  <a:srgbClr val="292934"/>
                </a:solidFill>
                <a:latin typeface="Times New Roman"/>
                <a:ea typeface="Times New Roman"/>
                <a:cs typeface="Times New Roman"/>
                <a:sym typeface="Times New Roman"/>
              </a:defRPr>
            </a:pPr>
            <a:endParaRPr>
              <a:solidFill>
                <a:srgbClr val="000000"/>
              </a:solidFill>
            </a:endParaRPr>
          </a:p>
          <a:p>
            <a:pPr lvl="1" indent="0" algn="just">
              <a:defRPr sz="2000">
                <a:solidFill>
                  <a:srgbClr val="292934"/>
                </a:solidFill>
                <a:latin typeface="Times New Roman"/>
                <a:ea typeface="Times New Roman"/>
                <a:cs typeface="Times New Roman"/>
                <a:sym typeface="Times New Roman"/>
              </a:defRPr>
            </a:pPr>
            <a:r>
              <a:rPr>
                <a:solidFill>
                  <a:srgbClr val="000000"/>
                </a:solidFill>
              </a:rPr>
              <a:t>THAKKALAPALLY SAI SUSHANTH </a:t>
            </a:r>
            <a:r>
              <a:t>-  245318733110</a:t>
            </a:r>
            <a:endParaRPr>
              <a:solidFill>
                <a:srgbClr val="000000"/>
              </a:solidFill>
            </a:endParaRPr>
          </a:p>
          <a:p>
            <a:pPr algn="just">
              <a:defRPr sz="2000">
                <a:solidFill>
                  <a:srgbClr val="292934"/>
                </a:solidFill>
                <a:latin typeface="Times New Roman"/>
                <a:ea typeface="Times New Roman"/>
                <a:cs typeface="Times New Roman"/>
                <a:sym typeface="Times New Roman"/>
              </a:defRPr>
            </a:pPr>
            <a:r>
              <a:rPr>
                <a:solidFill>
                  <a:srgbClr val="000000"/>
                </a:solidFill>
              </a:rPr>
              <a:t>SARVARAJU SAI KARTHIK - 245318733104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TextShape 1"/>
          <p:cNvSpPr txBox="1"/>
          <p:nvPr/>
        </p:nvSpPr>
        <p:spPr>
          <a:xfrm>
            <a:off x="7284287" y="-122092"/>
            <a:ext cx="3070081" cy="164556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lnSpc>
                <a:spcPct val="80000"/>
              </a:lnSpc>
              <a:defRPr b="1" spc="-100" sz="3000">
                <a:latin typeface="Times New Roman"/>
                <a:ea typeface="Times New Roman"/>
                <a:cs typeface="Times New Roman"/>
                <a:sym typeface="Times New Roman"/>
              </a:defRPr>
            </a:pPr>
            <a:r>
              <a:t>Existing System 	                </a:t>
            </a:r>
          </a:p>
          <a:p>
            <a:pPr>
              <a:lnSpc>
                <a:spcPct val="80000"/>
              </a:lnSpc>
              <a:defRPr b="1" spc="-100" sz="3000">
                <a:latin typeface="Times New Roman"/>
                <a:ea typeface="Times New Roman"/>
                <a:cs typeface="Times New Roman"/>
                <a:sym typeface="Times New Roman"/>
              </a:defRPr>
            </a:pPr>
            <a:r>
              <a:t>             &amp;</a:t>
            </a:r>
            <a:endParaRPr spc="-36" sz="1100">
              <a:latin typeface="Trebuchet MS"/>
              <a:ea typeface="Trebuchet MS"/>
              <a:cs typeface="Trebuchet MS"/>
              <a:sym typeface="Trebuchet MS"/>
            </a:endParaRPr>
          </a:p>
          <a:p>
            <a:pPr>
              <a:lnSpc>
                <a:spcPct val="80000"/>
              </a:lnSpc>
              <a:defRPr b="1" spc="-100" sz="3000">
                <a:latin typeface="Times New Roman"/>
                <a:ea typeface="Times New Roman"/>
                <a:cs typeface="Times New Roman"/>
                <a:sym typeface="Times New Roman"/>
              </a:defRPr>
            </a:pPr>
            <a:r>
              <a:t>Proposed System</a:t>
            </a:r>
            <a:r>
              <a:rPr sz="2500"/>
              <a:t> </a:t>
            </a:r>
          </a:p>
        </p:txBody>
      </p:sp>
      <p:sp>
        <p:nvSpPr>
          <p:cNvPr id="461" name="Rectangle 3"/>
          <p:cNvSpPr txBox="1"/>
          <p:nvPr/>
        </p:nvSpPr>
        <p:spPr>
          <a:xfrm>
            <a:off x="462973" y="1635669"/>
            <a:ext cx="7872029" cy="43721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Char char="➢"/>
              <a:defRPr b="1" sz="2200">
                <a:solidFill>
                  <a:srgbClr val="303030"/>
                </a:solidFill>
                <a:latin typeface="Times New Roman"/>
                <a:ea typeface="Times New Roman"/>
                <a:cs typeface="Times New Roman"/>
                <a:sym typeface="Times New Roman"/>
              </a:defRPr>
            </a:pPr>
            <a:r>
              <a:t>Existing System</a:t>
            </a:r>
            <a:endParaRPr>
              <a:latin typeface="Trebuchet MS"/>
              <a:ea typeface="Trebuchet MS"/>
              <a:cs typeface="Trebuchet MS"/>
              <a:sym typeface="Trebuchet MS"/>
            </a:endParaRPr>
          </a:p>
          <a:p>
            <a:pPr lvl="1">
              <a:defRPr sz="2200">
                <a:latin typeface="Times New Roman"/>
                <a:ea typeface="Times New Roman"/>
                <a:cs typeface="Times New Roman"/>
                <a:sym typeface="Times New Roman"/>
              </a:defRPr>
            </a:pPr>
            <a:r>
              <a:t>In existing system, the tumor is manually inspected by the radiologists and this examination can be error-prone due to the level of complexities involved in brain tumors and their properties.</a:t>
            </a:r>
          </a:p>
          <a:p>
            <a:pPr lvl="1">
              <a:defRPr sz="2200">
                <a:latin typeface="Times New Roman"/>
                <a:ea typeface="Times New Roman"/>
                <a:cs typeface="Times New Roman"/>
                <a:sym typeface="Times New Roman"/>
              </a:defRPr>
            </a:pPr>
            <a:r>
              <a:t>As it is a </a:t>
            </a:r>
            <a:r>
              <a:t>Human written report, there is a possibility of errors.</a:t>
            </a:r>
          </a:p>
          <a:p>
            <a:pPr lvl="1">
              <a:defRPr b="1" sz="2200">
                <a:latin typeface="Times New Roman"/>
                <a:ea typeface="Times New Roman"/>
                <a:cs typeface="Times New Roman"/>
                <a:sym typeface="Times New Roman"/>
              </a:defRPr>
            </a:pPr>
          </a:p>
          <a:p>
            <a:pPr marL="342900" indent="-342900">
              <a:buSzPct val="100000"/>
              <a:buChar char="➢"/>
              <a:defRPr b="1" sz="2200">
                <a:latin typeface="Times New Roman"/>
                <a:ea typeface="Times New Roman"/>
                <a:cs typeface="Times New Roman"/>
                <a:sym typeface="Times New Roman"/>
              </a:defRPr>
            </a:pPr>
            <a:r>
              <a:t>Proposed System </a:t>
            </a:r>
            <a:endParaRPr>
              <a:latin typeface="Trebuchet MS"/>
              <a:ea typeface="Trebuchet MS"/>
              <a:cs typeface="Trebuchet MS"/>
              <a:sym typeface="Trebuchet MS"/>
            </a:endParaRPr>
          </a:p>
          <a:p>
            <a:pPr lvl="1">
              <a:defRPr sz="2200">
                <a:latin typeface="Times New Roman"/>
                <a:ea typeface="Times New Roman"/>
                <a:cs typeface="Times New Roman"/>
                <a:sym typeface="Times New Roman"/>
              </a:defRPr>
            </a:pPr>
            <a:r>
              <a:t>This application ensures to</a:t>
            </a:r>
            <a:r>
              <a:t> propose a system performing detection and classification by using Deep Learning Algorithms such as Convolution Neural Network (CNN) that would be helpful to doctors around the world.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ARCHITECTURE"/>
          <p:cNvSpPr txBox="1"/>
          <p:nvPr>
            <p:ph type="title"/>
          </p:nvPr>
        </p:nvSpPr>
        <p:spPr>
          <a:xfrm>
            <a:off x="823518" y="348935"/>
            <a:ext cx="8596669" cy="1320801"/>
          </a:xfrm>
          <a:prstGeom prst="rect">
            <a:avLst/>
          </a:prstGeom>
        </p:spPr>
        <p:txBody>
          <a:bodyPr/>
          <a:lstStyle>
            <a:lvl1pPr algn="ctr">
              <a:defRPr b="1" sz="4000">
                <a:solidFill>
                  <a:srgbClr val="000000"/>
                </a:solidFill>
                <a:latin typeface="Times New Roman"/>
                <a:ea typeface="Times New Roman"/>
                <a:cs typeface="Times New Roman"/>
                <a:sym typeface="Times New Roman"/>
              </a:defRPr>
            </a:lvl1pPr>
          </a:lstStyle>
          <a:p>
            <a:pPr/>
            <a:r>
              <a:t>ARCHITECTURE</a:t>
            </a:r>
          </a:p>
        </p:txBody>
      </p:sp>
      <p:pic>
        <p:nvPicPr>
          <p:cNvPr id="464" name="Image" descr="Image"/>
          <p:cNvPicPr>
            <a:picLocks noChangeAspect="1"/>
          </p:cNvPicPr>
          <p:nvPr/>
        </p:nvPicPr>
        <p:blipFill>
          <a:blip r:embed="rId2">
            <a:extLst/>
          </a:blip>
          <a:stretch>
            <a:fillRect/>
          </a:stretch>
        </p:blipFill>
        <p:spPr>
          <a:xfrm>
            <a:off x="2084963" y="1068886"/>
            <a:ext cx="7590928" cy="577076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extShape 1"/>
          <p:cNvSpPr txBox="1"/>
          <p:nvPr/>
        </p:nvSpPr>
        <p:spPr>
          <a:xfrm>
            <a:off x="8838738" y="31615"/>
            <a:ext cx="3569112" cy="232719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lnSpc>
                <a:spcPct val="80000"/>
              </a:lnSpc>
              <a:defRPr spc="-1" sz="4000">
                <a:latin typeface="Times New Roman"/>
                <a:ea typeface="Times New Roman"/>
                <a:cs typeface="Times New Roman"/>
                <a:sym typeface="Times New Roman"/>
              </a:defRPr>
            </a:pPr>
          </a:p>
          <a:p>
            <a:pPr>
              <a:lnSpc>
                <a:spcPct val="80000"/>
              </a:lnSpc>
              <a:defRPr spc="-100" sz="3800">
                <a:latin typeface="Times New Roman"/>
                <a:ea typeface="Times New Roman"/>
                <a:cs typeface="Times New Roman"/>
                <a:sym typeface="Times New Roman"/>
              </a:defRPr>
            </a:pPr>
            <a:r>
              <a:t>Use Case</a:t>
            </a:r>
          </a:p>
          <a:p>
            <a:pPr>
              <a:lnSpc>
                <a:spcPct val="80000"/>
              </a:lnSpc>
              <a:defRPr spc="-100" sz="3800">
                <a:latin typeface="Times New Roman"/>
                <a:ea typeface="Times New Roman"/>
                <a:cs typeface="Times New Roman"/>
                <a:sym typeface="Times New Roman"/>
              </a:defRPr>
            </a:pPr>
            <a:r>
              <a:t>Diagram</a:t>
            </a:r>
            <a:endParaRPr spc="-18" sz="700">
              <a:latin typeface="Trebuchet MS"/>
              <a:ea typeface="Trebuchet MS"/>
              <a:cs typeface="Trebuchet MS"/>
              <a:sym typeface="Trebuchet MS"/>
            </a:endParaRPr>
          </a:p>
          <a:p>
            <a:pPr>
              <a:lnSpc>
                <a:spcPct val="80000"/>
              </a:lnSpc>
              <a:defRPr spc="-1" sz="4000">
                <a:latin typeface="Times New Roman"/>
                <a:ea typeface="Times New Roman"/>
                <a:cs typeface="Times New Roman"/>
                <a:sym typeface="Times New Roman"/>
              </a:defRPr>
            </a:pPr>
          </a:p>
          <a:p>
            <a:pPr>
              <a:lnSpc>
                <a:spcPct val="80000"/>
              </a:lnSpc>
              <a:defRPr spc="-100" sz="1600">
                <a:latin typeface="Times New Roman"/>
                <a:ea typeface="Times New Roman"/>
                <a:cs typeface="Times New Roman"/>
                <a:sym typeface="Times New Roman"/>
              </a:defRPr>
            </a:pPr>
            <a:r>
              <a:t>	</a:t>
            </a:r>
          </a:p>
        </p:txBody>
      </p:sp>
      <p:pic>
        <p:nvPicPr>
          <p:cNvPr id="467" name="image.png" descr="image.png"/>
          <p:cNvPicPr>
            <a:picLocks noChangeAspect="1"/>
          </p:cNvPicPr>
          <p:nvPr/>
        </p:nvPicPr>
        <p:blipFill>
          <a:blip r:embed="rId2">
            <a:extLst/>
          </a:blip>
          <a:stretch>
            <a:fillRect/>
          </a:stretch>
        </p:blipFill>
        <p:spPr>
          <a:xfrm>
            <a:off x="557749" y="41536"/>
            <a:ext cx="8186637" cy="68580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TextShape 1"/>
          <p:cNvSpPr txBox="1"/>
          <p:nvPr/>
        </p:nvSpPr>
        <p:spPr>
          <a:xfrm>
            <a:off x="9723472" y="364639"/>
            <a:ext cx="3070081" cy="164556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defTabSz="850391">
              <a:defRPr spc="-93" sz="3534">
                <a:latin typeface="Times New Roman"/>
                <a:ea typeface="Times New Roman"/>
                <a:cs typeface="Times New Roman"/>
                <a:sym typeface="Times New Roman"/>
              </a:defRPr>
            </a:pPr>
            <a:r>
              <a:t>Class  </a:t>
            </a:r>
          </a:p>
          <a:p>
            <a:pPr defTabSz="850391">
              <a:defRPr spc="-93" sz="3534">
                <a:latin typeface="Times New Roman"/>
                <a:ea typeface="Times New Roman"/>
                <a:cs typeface="Times New Roman"/>
                <a:sym typeface="Times New Roman"/>
              </a:defRPr>
            </a:pPr>
            <a:r>
              <a:t>Diagram</a:t>
            </a:r>
            <a:endParaRPr>
              <a:latin typeface="Trebuchet MS"/>
              <a:ea typeface="Trebuchet MS"/>
              <a:cs typeface="Trebuchet MS"/>
              <a:sym typeface="Trebuchet MS"/>
            </a:endParaRPr>
          </a:p>
        </p:txBody>
      </p:sp>
      <p:pic>
        <p:nvPicPr>
          <p:cNvPr id="470" name="image.png" descr="image.png"/>
          <p:cNvPicPr>
            <a:picLocks noChangeAspect="1"/>
          </p:cNvPicPr>
          <p:nvPr/>
        </p:nvPicPr>
        <p:blipFill>
          <a:blip r:embed="rId2">
            <a:extLst/>
          </a:blip>
          <a:stretch>
            <a:fillRect/>
          </a:stretch>
        </p:blipFill>
        <p:spPr>
          <a:xfrm>
            <a:off x="-42721" y="-12895"/>
            <a:ext cx="9670982" cy="697045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2" name="image.png" descr="image.png"/>
          <p:cNvPicPr>
            <a:picLocks noChangeAspect="1"/>
          </p:cNvPicPr>
          <p:nvPr/>
        </p:nvPicPr>
        <p:blipFill>
          <a:blip r:embed="rId2">
            <a:extLst/>
          </a:blip>
          <a:stretch>
            <a:fillRect/>
          </a:stretch>
        </p:blipFill>
        <p:spPr>
          <a:xfrm>
            <a:off x="352329" y="1495798"/>
            <a:ext cx="9846072" cy="4994375"/>
          </a:xfrm>
          <a:prstGeom prst="rect">
            <a:avLst/>
          </a:prstGeom>
          <a:ln w="12700">
            <a:miter lim="400000"/>
          </a:ln>
        </p:spPr>
      </p:pic>
      <p:sp>
        <p:nvSpPr>
          <p:cNvPr id="473" name="SEQUENCE DIAGRAM"/>
          <p:cNvSpPr txBox="1"/>
          <p:nvPr>
            <p:ph type="title" idx="4294967295"/>
          </p:nvPr>
        </p:nvSpPr>
        <p:spPr>
          <a:prstGeom prst="rect">
            <a:avLst/>
          </a:prstGeom>
        </p:spPr>
        <p:txBody>
          <a:bodyPr/>
          <a:lstStyle>
            <a:lvl1pPr algn="ctr">
              <a:defRPr b="1">
                <a:latin typeface="Times New Roman"/>
                <a:ea typeface="Times New Roman"/>
                <a:cs typeface="Times New Roman"/>
                <a:sym typeface="Times New Roman"/>
              </a:defRPr>
            </a:lvl1pPr>
          </a:lstStyle>
          <a:p>
            <a:pPr/>
            <a:r>
              <a:t>SEQUENCE DIAGRAM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RESULTS"/>
          <p:cNvSpPr txBox="1"/>
          <p:nvPr>
            <p:ph type="title" idx="4294967295"/>
          </p:nvPr>
        </p:nvSpPr>
        <p:spPr>
          <a:xfrm>
            <a:off x="-352294" y="2388595"/>
            <a:ext cx="10972801" cy="1508126"/>
          </a:xfrm>
          <a:prstGeom prst="rect">
            <a:avLst/>
          </a:prstGeom>
        </p:spPr>
        <p:txBody>
          <a:bodyPr/>
          <a:lstStyle>
            <a:lvl1pPr algn="ctr">
              <a:defRPr b="1" spc="-1" sz="6000">
                <a:latin typeface="Times New Roman"/>
                <a:ea typeface="Times New Roman"/>
                <a:cs typeface="Times New Roman"/>
                <a:sym typeface="Times New Roman"/>
              </a:defRPr>
            </a:lvl1pPr>
          </a:lstStyle>
          <a:p>
            <a:pPr/>
            <a:r>
              <a:t>RESULTS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DATASET USED"/>
          <p:cNvSpPr txBox="1"/>
          <p:nvPr>
            <p:ph type="title" idx="4294967295"/>
          </p:nvPr>
        </p:nvSpPr>
        <p:spPr>
          <a:xfrm>
            <a:off x="80558" y="-320317"/>
            <a:ext cx="10972801" cy="1508126"/>
          </a:xfrm>
          <a:prstGeom prst="rect">
            <a:avLst/>
          </a:prstGeom>
        </p:spPr>
        <p:txBody>
          <a:bodyPr/>
          <a:lstStyle/>
          <a:p>
            <a:pPr/>
            <a:r>
              <a:rPr b="1">
                <a:latin typeface="Times New Roman"/>
                <a:ea typeface="Times New Roman"/>
                <a:cs typeface="Times New Roman"/>
                <a:sym typeface="Times New Roman"/>
              </a:rPr>
              <a:t>DATASET USED</a:t>
            </a:r>
            <a:r>
              <a:t> </a:t>
            </a:r>
          </a:p>
        </p:txBody>
      </p:sp>
      <p:sp>
        <p:nvSpPr>
          <p:cNvPr id="478" name="Collected the data from multiple sources and total number of images present are 2229."/>
          <p:cNvSpPr txBox="1"/>
          <p:nvPr>
            <p:ph type="body" sz="quarter" idx="4294967295"/>
          </p:nvPr>
        </p:nvSpPr>
        <p:spPr>
          <a:xfrm>
            <a:off x="104605" y="938898"/>
            <a:ext cx="9326920" cy="495611"/>
          </a:xfrm>
          <a:prstGeom prst="rect">
            <a:avLst/>
          </a:prstGeom>
        </p:spPr>
        <p:txBody>
          <a:bodyPr/>
          <a:lstStyle>
            <a:lvl1pPr marL="140368" indent="-140368" defTabSz="457200">
              <a:lnSpc>
                <a:spcPct val="100000"/>
              </a:lnSpc>
              <a:spcBef>
                <a:spcPts val="2000"/>
              </a:spcBef>
              <a:buClrTx/>
              <a:buFontTx/>
              <a:buChar char="•"/>
              <a:defRPr spc="0" sz="2000">
                <a:solidFill>
                  <a:srgbClr val="000000">
                    <a:alpha val="70196"/>
                  </a:srgbClr>
                </a:solidFill>
                <a:latin typeface="Times New Roman"/>
                <a:ea typeface="Times New Roman"/>
                <a:cs typeface="Times New Roman"/>
                <a:sym typeface="Times New Roman"/>
              </a:defRPr>
            </a:lvl1pPr>
          </a:lstStyle>
          <a:p>
            <a:pPr/>
            <a:r>
              <a:t>Collected the data from multiple sources and total number of images present are 2229.</a:t>
            </a:r>
          </a:p>
        </p:txBody>
      </p:sp>
      <p:pic>
        <p:nvPicPr>
          <p:cNvPr id="479" name="Screenshot 2022-05-26 at 1.08.30 PM.png" descr="Screenshot 2022-05-26 at 1.08.30 PM.png"/>
          <p:cNvPicPr>
            <a:picLocks noChangeAspect="1"/>
          </p:cNvPicPr>
          <p:nvPr/>
        </p:nvPicPr>
        <p:blipFill>
          <a:blip r:embed="rId2">
            <a:extLst/>
          </a:blip>
          <a:stretch>
            <a:fillRect/>
          </a:stretch>
        </p:blipFill>
        <p:spPr>
          <a:xfrm>
            <a:off x="880884" y="2151095"/>
            <a:ext cx="1609684" cy="1625976"/>
          </a:xfrm>
          <a:prstGeom prst="rect">
            <a:avLst/>
          </a:prstGeom>
          <a:ln w="12700">
            <a:miter lim="400000"/>
          </a:ln>
        </p:spPr>
      </p:pic>
      <p:sp>
        <p:nvSpPr>
          <p:cNvPr id="480" name="GLIOMA TUMOR - 828 images"/>
          <p:cNvSpPr txBox="1"/>
          <p:nvPr/>
        </p:nvSpPr>
        <p:spPr>
          <a:xfrm>
            <a:off x="135086" y="1606426"/>
            <a:ext cx="3578051" cy="3727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120315" indent="-120315" defTabSz="457200">
              <a:buSzPct val="100000"/>
              <a:buChar char="•"/>
              <a:defRPr sz="2000">
                <a:latin typeface="Times New Roman"/>
                <a:ea typeface="Times New Roman"/>
                <a:cs typeface="Times New Roman"/>
                <a:sym typeface="Times New Roman"/>
              </a:defRPr>
            </a:lvl1pPr>
          </a:lstStyle>
          <a:p>
            <a:pPr/>
            <a:r>
              <a:t>GLIOMA TUMOR - 828 images</a:t>
            </a:r>
          </a:p>
        </p:txBody>
      </p:sp>
      <p:sp>
        <p:nvSpPr>
          <p:cNvPr id="481" name="MENINGIOMA TUMOR - 247 images"/>
          <p:cNvSpPr txBox="1"/>
          <p:nvPr/>
        </p:nvSpPr>
        <p:spPr>
          <a:xfrm>
            <a:off x="5527949" y="1606426"/>
            <a:ext cx="4255342" cy="3727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120315" indent="-120315" defTabSz="457200">
              <a:buSzPct val="100000"/>
              <a:buChar char="•"/>
              <a:defRPr sz="2000">
                <a:latin typeface="Times New Roman"/>
                <a:ea typeface="Times New Roman"/>
                <a:cs typeface="Times New Roman"/>
                <a:sym typeface="Times New Roman"/>
              </a:defRPr>
            </a:lvl1pPr>
          </a:lstStyle>
          <a:p>
            <a:pPr/>
            <a:r>
              <a:t>MENINGIOMA TUMOR - 247 images</a:t>
            </a:r>
          </a:p>
        </p:txBody>
      </p:sp>
      <p:pic>
        <p:nvPicPr>
          <p:cNvPr id="482" name="Screenshot 2022-05-26 at 1.30.23 PM.png" descr="Screenshot 2022-05-26 at 1.30.23 PM.png"/>
          <p:cNvPicPr>
            <a:picLocks noChangeAspect="1"/>
          </p:cNvPicPr>
          <p:nvPr/>
        </p:nvPicPr>
        <p:blipFill>
          <a:blip r:embed="rId3">
            <a:extLst/>
          </a:blip>
          <a:stretch>
            <a:fillRect/>
          </a:stretch>
        </p:blipFill>
        <p:spPr>
          <a:xfrm>
            <a:off x="6842820" y="2151283"/>
            <a:ext cx="1625601" cy="1625601"/>
          </a:xfrm>
          <a:prstGeom prst="rect">
            <a:avLst/>
          </a:prstGeom>
          <a:ln w="12700">
            <a:miter lim="400000"/>
          </a:ln>
        </p:spPr>
      </p:pic>
      <p:sp>
        <p:nvSpPr>
          <p:cNvPr id="483" name="PITUITARY TUMOR - 827 images"/>
          <p:cNvSpPr txBox="1"/>
          <p:nvPr/>
        </p:nvSpPr>
        <p:spPr>
          <a:xfrm>
            <a:off x="472748" y="4402681"/>
            <a:ext cx="3872854" cy="3727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120315" indent="-120315" defTabSz="457200">
              <a:buSzPct val="100000"/>
              <a:buChar char="•"/>
              <a:defRPr sz="2000">
                <a:latin typeface="Times New Roman"/>
                <a:ea typeface="Times New Roman"/>
                <a:cs typeface="Times New Roman"/>
                <a:sym typeface="Times New Roman"/>
              </a:defRPr>
            </a:lvl1pPr>
          </a:lstStyle>
          <a:p>
            <a:pPr/>
            <a:r>
              <a:t>PITUITARY TUMOR - 827 images</a:t>
            </a:r>
          </a:p>
        </p:txBody>
      </p:sp>
      <p:pic>
        <p:nvPicPr>
          <p:cNvPr id="484" name="Screenshot 2022-05-26 at 1.33.10 PM.png" descr="Screenshot 2022-05-26 at 1.33.10 PM.png"/>
          <p:cNvPicPr>
            <a:picLocks noChangeAspect="1"/>
          </p:cNvPicPr>
          <p:nvPr/>
        </p:nvPicPr>
        <p:blipFill>
          <a:blip r:embed="rId4">
            <a:extLst/>
          </a:blip>
          <a:stretch>
            <a:fillRect/>
          </a:stretch>
        </p:blipFill>
        <p:spPr>
          <a:xfrm>
            <a:off x="879275" y="4947079"/>
            <a:ext cx="1612901" cy="1629193"/>
          </a:xfrm>
          <a:prstGeom prst="rect">
            <a:avLst/>
          </a:prstGeom>
          <a:ln w="12700">
            <a:miter lim="400000"/>
          </a:ln>
        </p:spPr>
      </p:pic>
      <p:sp>
        <p:nvSpPr>
          <p:cNvPr id="485" name="NO TUMOR - 327 images"/>
          <p:cNvSpPr txBox="1"/>
          <p:nvPr/>
        </p:nvSpPr>
        <p:spPr>
          <a:xfrm>
            <a:off x="5907446" y="4402681"/>
            <a:ext cx="2943050" cy="3727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120315" indent="-120315" defTabSz="457200">
              <a:buSzPct val="100000"/>
              <a:buChar char="•"/>
              <a:defRPr sz="2000">
                <a:latin typeface="Times New Roman"/>
                <a:ea typeface="Times New Roman"/>
                <a:cs typeface="Times New Roman"/>
                <a:sym typeface="Times New Roman"/>
              </a:defRPr>
            </a:lvl1pPr>
          </a:lstStyle>
          <a:p>
            <a:pPr/>
            <a:r>
              <a:t>NO TUMOR - 327 images</a:t>
            </a:r>
          </a:p>
        </p:txBody>
      </p:sp>
      <p:pic>
        <p:nvPicPr>
          <p:cNvPr id="486" name="Screenshot 2022-05-26 at 1.35.50 PM.png" descr="Screenshot 2022-05-26 at 1.35.50 PM.png"/>
          <p:cNvPicPr>
            <a:picLocks noChangeAspect="1"/>
          </p:cNvPicPr>
          <p:nvPr/>
        </p:nvPicPr>
        <p:blipFill>
          <a:blip r:embed="rId5">
            <a:extLst/>
          </a:blip>
          <a:stretch>
            <a:fillRect/>
          </a:stretch>
        </p:blipFill>
        <p:spPr>
          <a:xfrm>
            <a:off x="6841470" y="4948875"/>
            <a:ext cx="1628301" cy="16256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HYPER PARAMETERS"/>
          <p:cNvSpPr txBox="1"/>
          <p:nvPr>
            <p:ph type="title" idx="4294967295"/>
          </p:nvPr>
        </p:nvSpPr>
        <p:spPr>
          <a:prstGeom prst="rect">
            <a:avLst/>
          </a:prstGeom>
        </p:spPr>
        <p:txBody>
          <a:bodyPr/>
          <a:lstStyle>
            <a:lvl1pPr algn="ctr">
              <a:defRPr b="1">
                <a:latin typeface="Times New Roman"/>
                <a:ea typeface="Times New Roman"/>
                <a:cs typeface="Times New Roman"/>
                <a:sym typeface="Times New Roman"/>
              </a:defRPr>
            </a:lvl1pPr>
          </a:lstStyle>
          <a:p>
            <a:pPr/>
            <a:r>
              <a:t>HYPER PARAMETERS</a:t>
            </a:r>
          </a:p>
        </p:txBody>
      </p:sp>
      <p:graphicFrame>
        <p:nvGraphicFramePr>
          <p:cNvPr id="489" name="Google Shape;191;p27"/>
          <p:cNvGraphicFramePr/>
          <p:nvPr/>
        </p:nvGraphicFramePr>
        <p:xfrm>
          <a:off x="1918752" y="2040719"/>
          <a:ext cx="7176365" cy="370871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581832"/>
                <a:gridCol w="3581832"/>
              </a:tblGrid>
              <a:tr h="465280">
                <a:tc>
                  <a:txBody>
                    <a:bodyPr/>
                    <a:lstStyle/>
                    <a:p>
                      <a:pPr algn="ctr">
                        <a:lnSpc>
                          <a:spcPct val="115000"/>
                        </a:lnSpc>
                        <a:spcBef>
                          <a:spcPts val="1200"/>
                        </a:spcBef>
                        <a:defRPr spc="0" sz="1800"/>
                      </a:pPr>
                      <a:r>
                        <a:rPr b="1" sz="1600">
                          <a:latin typeface="Times New Roman"/>
                          <a:ea typeface="Times New Roman"/>
                          <a:cs typeface="Times New Roman"/>
                          <a:sym typeface="Times New Roman"/>
                        </a:rPr>
                        <a:t>PARAMETER</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93A299"/>
                    </a:solidFill>
                  </a:tcPr>
                </a:tc>
                <a:tc>
                  <a:txBody>
                    <a:bodyPr/>
                    <a:lstStyle/>
                    <a:p>
                      <a:pPr algn="ctr">
                        <a:lnSpc>
                          <a:spcPct val="115000"/>
                        </a:lnSpc>
                        <a:spcBef>
                          <a:spcPts val="1200"/>
                        </a:spcBef>
                        <a:defRPr spc="0" sz="1800"/>
                      </a:pPr>
                      <a:r>
                        <a:rPr b="1" sz="1600">
                          <a:latin typeface="Times New Roman"/>
                          <a:ea typeface="Times New Roman"/>
                          <a:cs typeface="Times New Roman"/>
                          <a:sym typeface="Times New Roman"/>
                        </a:rPr>
                        <a:t>VALUES</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93A299"/>
                    </a:solidFill>
                  </a:tcPr>
                </a:tc>
              </a:tr>
              <a:tr h="465280">
                <a:tc>
                  <a:txBody>
                    <a:bodyPr/>
                    <a:lstStyle/>
                    <a:p>
                      <a:pPr algn="ctr">
                        <a:lnSpc>
                          <a:spcPct val="115000"/>
                        </a:lnSpc>
                        <a:spcBef>
                          <a:spcPts val="1200"/>
                        </a:spcBef>
                        <a:defRPr spc="0" sz="1800"/>
                      </a:pPr>
                      <a:r>
                        <a:rPr sz="1600">
                          <a:latin typeface="Times New Roman"/>
                          <a:ea typeface="Times New Roman"/>
                          <a:cs typeface="Times New Roman"/>
                          <a:sym typeface="Times New Roman"/>
                        </a:rPr>
                        <a:t>Epoch</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lnSpc>
                          <a:spcPct val="115000"/>
                        </a:lnSpc>
                        <a:spcBef>
                          <a:spcPts val="1200"/>
                        </a:spcBef>
                        <a:defRPr spc="0" sz="1800"/>
                      </a:pPr>
                      <a:r>
                        <a:rPr sz="1600">
                          <a:latin typeface="Times New Roman"/>
                          <a:ea typeface="Times New Roman"/>
                          <a:cs typeface="Times New Roman"/>
                          <a:sym typeface="Times New Roman"/>
                        </a:rPr>
                        <a:t>20</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65280">
                <a:tc>
                  <a:txBody>
                    <a:bodyPr/>
                    <a:lstStyle/>
                    <a:p>
                      <a:pPr algn="ctr">
                        <a:lnSpc>
                          <a:spcPct val="115000"/>
                        </a:lnSpc>
                        <a:spcBef>
                          <a:spcPts val="1200"/>
                        </a:spcBef>
                        <a:defRPr spc="0" sz="1800"/>
                      </a:pPr>
                      <a:r>
                        <a:rPr sz="1600">
                          <a:latin typeface="Times New Roman"/>
                          <a:ea typeface="Times New Roman"/>
                          <a:cs typeface="Times New Roman"/>
                          <a:sym typeface="Times New Roman"/>
                        </a:rPr>
                        <a:t>Patience</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lnSpc>
                          <a:spcPct val="115000"/>
                        </a:lnSpc>
                        <a:spcBef>
                          <a:spcPts val="1200"/>
                        </a:spcBef>
                        <a:defRPr spc="0" sz="1800"/>
                      </a:pPr>
                      <a:r>
                        <a:rPr sz="1600">
                          <a:latin typeface="Times New Roman"/>
                          <a:ea typeface="Times New Roman"/>
                          <a:cs typeface="Times New Roman"/>
                          <a:sym typeface="Times New Roman"/>
                        </a:rPr>
                        <a:t>5</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65280">
                <a:tc>
                  <a:txBody>
                    <a:bodyPr/>
                    <a:lstStyle/>
                    <a:p>
                      <a:pPr algn="ctr">
                        <a:lnSpc>
                          <a:spcPct val="115000"/>
                        </a:lnSpc>
                        <a:spcBef>
                          <a:spcPts val="1200"/>
                        </a:spcBef>
                        <a:defRPr spc="0" sz="1800"/>
                      </a:pPr>
                      <a:r>
                        <a:rPr sz="1600">
                          <a:latin typeface="Times New Roman"/>
                          <a:ea typeface="Times New Roman"/>
                          <a:cs typeface="Times New Roman"/>
                          <a:sym typeface="Times New Roman"/>
                        </a:rPr>
                        <a:t>Learning Rate</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lnSpc>
                          <a:spcPct val="115000"/>
                        </a:lnSpc>
                        <a:spcBef>
                          <a:spcPts val="1200"/>
                        </a:spcBef>
                        <a:defRPr spc="0" sz="1800"/>
                      </a:pPr>
                      <a:r>
                        <a:rPr sz="1600">
                          <a:latin typeface="Times New Roman"/>
                          <a:ea typeface="Times New Roman"/>
                          <a:cs typeface="Times New Roman"/>
                          <a:sym typeface="Times New Roman"/>
                        </a:rPr>
                        <a:t>1.0E-03</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65280">
                <a:tc>
                  <a:txBody>
                    <a:bodyPr/>
                    <a:lstStyle/>
                    <a:p>
                      <a:pPr algn="ctr">
                        <a:lnSpc>
                          <a:spcPct val="115000"/>
                        </a:lnSpc>
                        <a:spcBef>
                          <a:spcPts val="1200"/>
                        </a:spcBef>
                        <a:defRPr spc="0" sz="1800"/>
                      </a:pPr>
                      <a:r>
                        <a:rPr sz="1600">
                          <a:latin typeface="Times New Roman"/>
                          <a:ea typeface="Times New Roman"/>
                          <a:cs typeface="Times New Roman"/>
                          <a:sym typeface="Times New Roman"/>
                        </a:rPr>
                        <a:t>Batch Size</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lnSpc>
                          <a:spcPct val="115000"/>
                        </a:lnSpc>
                        <a:spcBef>
                          <a:spcPts val="1200"/>
                        </a:spcBef>
                        <a:defRPr spc="0" sz="1800"/>
                      </a:pPr>
                      <a:r>
                        <a:rPr sz="1600">
                          <a:latin typeface="Times New Roman"/>
                          <a:ea typeface="Times New Roman"/>
                          <a:cs typeface="Times New Roman"/>
                          <a:sym typeface="Times New Roman"/>
                        </a:rPr>
                        <a:t>100</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65280">
                <a:tc>
                  <a:txBody>
                    <a:bodyPr/>
                    <a:lstStyle/>
                    <a:p>
                      <a:pPr algn="ctr">
                        <a:lnSpc>
                          <a:spcPct val="115000"/>
                        </a:lnSpc>
                        <a:spcBef>
                          <a:spcPts val="1200"/>
                        </a:spcBef>
                        <a:defRPr spc="0" sz="1800"/>
                      </a:pPr>
                      <a:r>
                        <a:rPr sz="1600">
                          <a:latin typeface="Times New Roman"/>
                          <a:ea typeface="Times New Roman"/>
                          <a:cs typeface="Times New Roman"/>
                          <a:sym typeface="Times New Roman"/>
                        </a:rPr>
                        <a:t>Kernel window size</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lnSpc>
                          <a:spcPct val="115000"/>
                        </a:lnSpc>
                        <a:spcBef>
                          <a:spcPts val="1200"/>
                        </a:spcBef>
                        <a:defRPr spc="0" sz="1800"/>
                      </a:pPr>
                      <a:r>
                        <a:rPr sz="1600">
                          <a:latin typeface="Times New Roman"/>
                          <a:ea typeface="Times New Roman"/>
                          <a:cs typeface="Times New Roman"/>
                          <a:sym typeface="Times New Roman"/>
                        </a:rPr>
                        <a:t>3x3</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65280">
                <a:tc>
                  <a:txBody>
                    <a:bodyPr/>
                    <a:lstStyle/>
                    <a:p>
                      <a:pPr algn="ctr">
                        <a:lnSpc>
                          <a:spcPct val="115000"/>
                        </a:lnSpc>
                        <a:spcBef>
                          <a:spcPts val="1200"/>
                        </a:spcBef>
                        <a:defRPr spc="0" sz="1800"/>
                      </a:pPr>
                      <a:r>
                        <a:rPr sz="1600">
                          <a:latin typeface="Times New Roman"/>
                          <a:ea typeface="Times New Roman"/>
                          <a:cs typeface="Times New Roman"/>
                          <a:sym typeface="Times New Roman"/>
                        </a:rPr>
                        <a:t>Max Pooling size</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lnSpc>
                          <a:spcPct val="115000"/>
                        </a:lnSpc>
                        <a:spcBef>
                          <a:spcPts val="1200"/>
                        </a:spcBef>
                        <a:defRPr spc="0" sz="1800"/>
                      </a:pPr>
                      <a:r>
                        <a:rPr sz="1600">
                          <a:latin typeface="Times New Roman"/>
                          <a:ea typeface="Times New Roman"/>
                          <a:cs typeface="Times New Roman"/>
                          <a:sym typeface="Times New Roman"/>
                        </a:rPr>
                        <a:t>2x2</a:t>
                      </a:r>
                    </a:p>
                  </a:txBody>
                  <a:tcPr marL="68575" marR="68575" marT="68575" marB="68575"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TRAINING AND VALIDATION     LOSS GRAPH"/>
          <p:cNvSpPr txBox="1"/>
          <p:nvPr>
            <p:ph type="title"/>
          </p:nvPr>
        </p:nvSpPr>
        <p:spPr>
          <a:xfrm>
            <a:off x="1651351" y="71942"/>
            <a:ext cx="7766937" cy="1646303"/>
          </a:xfrm>
          <a:prstGeom prst="rect">
            <a:avLst/>
          </a:prstGeom>
        </p:spPr>
        <p:txBody>
          <a:bodyPr anchor="ctr"/>
          <a:lstStyle/>
          <a:p>
            <a:pPr lvl="1" algn="ctr">
              <a:defRPr b="1">
                <a:latin typeface="Times New Roman"/>
                <a:ea typeface="Times New Roman"/>
                <a:cs typeface="Times New Roman"/>
                <a:sym typeface="Times New Roman"/>
              </a:defRPr>
            </a:pPr>
            <a:r>
              <a:t>TRAINING AND VALIDATION     LOSS GRAPH</a:t>
            </a:r>
          </a:p>
        </p:txBody>
      </p:sp>
      <p:pic>
        <p:nvPicPr>
          <p:cNvPr id="492" name="Image" descr="Image"/>
          <p:cNvPicPr>
            <a:picLocks noChangeAspect="1"/>
          </p:cNvPicPr>
          <p:nvPr/>
        </p:nvPicPr>
        <p:blipFill>
          <a:blip r:embed="rId2">
            <a:extLst/>
          </a:blip>
          <a:stretch>
            <a:fillRect/>
          </a:stretch>
        </p:blipFill>
        <p:spPr>
          <a:xfrm>
            <a:off x="2218586" y="1813357"/>
            <a:ext cx="6889788" cy="492127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EPOCH REPORT"/>
          <p:cNvSpPr txBox="1"/>
          <p:nvPr>
            <p:ph type="title"/>
          </p:nvPr>
        </p:nvSpPr>
        <p:spPr>
          <a:xfrm>
            <a:off x="773623" y="-168532"/>
            <a:ext cx="7766937" cy="1646303"/>
          </a:xfrm>
          <a:prstGeom prst="rect">
            <a:avLst/>
          </a:prstGeom>
        </p:spPr>
        <p:txBody>
          <a:bodyPr anchor="ctr"/>
          <a:lstStyle>
            <a:lvl1pPr algn="l" defTabSz="914400">
              <a:lnSpc>
                <a:spcPct val="90000"/>
              </a:lnSpc>
              <a:defRPr b="1" spc="-1" sz="4000">
                <a:solidFill>
                  <a:srgbClr val="262626"/>
                </a:solidFill>
                <a:latin typeface="Times New Roman"/>
                <a:ea typeface="Times New Roman"/>
                <a:cs typeface="Times New Roman"/>
                <a:sym typeface="Times New Roman"/>
              </a:defRPr>
            </a:lvl1pPr>
          </a:lstStyle>
          <a:p>
            <a:pPr/>
            <a:r>
              <a:t>EPOCH REPORT</a:t>
            </a:r>
          </a:p>
        </p:txBody>
      </p:sp>
      <p:pic>
        <p:nvPicPr>
          <p:cNvPr id="495" name="Screenshot_2022-05-26_at_2.05.40_PM.png" descr="Screenshot_2022-05-26_at_2.05.40_PM.png"/>
          <p:cNvPicPr>
            <a:picLocks noChangeAspect="1"/>
          </p:cNvPicPr>
          <p:nvPr/>
        </p:nvPicPr>
        <p:blipFill>
          <a:blip r:embed="rId2">
            <a:extLst/>
          </a:blip>
          <a:stretch>
            <a:fillRect/>
          </a:stretch>
        </p:blipFill>
        <p:spPr>
          <a:xfrm>
            <a:off x="71458" y="1545436"/>
            <a:ext cx="11191183" cy="432196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1" name="Picture 1" descr="Picture 1"/>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2057742" y="6680155"/>
            <a:ext cx="75722" cy="64681"/>
          </a:xfrm>
          <a:prstGeom prst="rect">
            <a:avLst/>
          </a:prstGeom>
          <a:ln w="12700">
            <a:miter lim="400000"/>
          </a:ln>
        </p:spPr>
      </p:pic>
      <p:sp>
        <p:nvSpPr>
          <p:cNvPr id="432" name="CustomShape 1"/>
          <p:cNvSpPr txBox="1"/>
          <p:nvPr/>
        </p:nvSpPr>
        <p:spPr>
          <a:xfrm>
            <a:off x="4748477" y="-484051"/>
            <a:ext cx="3052801" cy="15302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spcBef>
                <a:spcPts val="600"/>
              </a:spcBef>
              <a:defRPr spc="-100" sz="4000">
                <a:latin typeface="Times New Roman"/>
                <a:ea typeface="Times New Roman"/>
                <a:cs typeface="Times New Roman"/>
                <a:sym typeface="Times New Roman"/>
              </a:defRPr>
            </a:lvl1pPr>
          </a:lstStyle>
          <a:p>
            <a:pPr/>
            <a:r>
              <a:t>Contents:</a:t>
            </a:r>
          </a:p>
        </p:txBody>
      </p:sp>
      <p:sp>
        <p:nvSpPr>
          <p:cNvPr id="433" name="CustomShape 2"/>
          <p:cNvSpPr txBox="1"/>
          <p:nvPr/>
        </p:nvSpPr>
        <p:spPr>
          <a:xfrm>
            <a:off x="7658204" y="590132"/>
            <a:ext cx="3357479" cy="653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Abstract</a:t>
            </a:r>
          </a:p>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Aim of the project </a:t>
            </a:r>
          </a:p>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Introduction</a:t>
            </a:r>
          </a:p>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System/User requirements</a:t>
            </a:r>
          </a:p>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Tools and Technologies</a:t>
            </a:r>
          </a:p>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Functional Requirements</a:t>
            </a:r>
          </a:p>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Non-Functional Requirements</a:t>
            </a:r>
          </a:p>
          <a:p>
            <a:pPr marL="285749" indent="-285114">
              <a:spcBef>
                <a:spcPts val="700"/>
              </a:spcBef>
              <a:buClr>
                <a:srgbClr val="262626"/>
              </a:buClr>
              <a:buSzPct val="100000"/>
              <a:buFont typeface="Arial"/>
              <a:buChar char="•"/>
              <a:defRPr sz="2200">
                <a:latin typeface="Times New Roman"/>
                <a:ea typeface="Times New Roman"/>
                <a:cs typeface="Times New Roman"/>
                <a:sym typeface="Times New Roman"/>
              </a:defRPr>
            </a:pPr>
            <a:r>
              <a:t>Existing system and Proposed system</a:t>
            </a:r>
          </a:p>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Architecture</a:t>
            </a:r>
          </a:p>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UML Diagram</a:t>
            </a:r>
          </a:p>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Results</a:t>
            </a:r>
          </a:p>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Conclusion</a:t>
            </a:r>
          </a:p>
          <a:p>
            <a:pPr marL="285749" indent="-285114">
              <a:spcBef>
                <a:spcPts val="700"/>
              </a:spcBef>
              <a:buClr>
                <a:srgbClr val="262626"/>
              </a:buClr>
              <a:buSzPct val="100000"/>
              <a:buFont typeface="Arial"/>
              <a:buChar char="•"/>
              <a:defRPr spc="-1" sz="2200">
                <a:latin typeface="Times New Roman"/>
                <a:ea typeface="Times New Roman"/>
                <a:cs typeface="Times New Roman"/>
                <a:sym typeface="Times New Roman"/>
              </a:defRPr>
            </a:pPr>
            <a:r>
              <a:t>References</a:t>
            </a:r>
            <a:endParaRPr>
              <a:latin typeface="Trebuchet MS"/>
              <a:ea typeface="Trebuchet MS"/>
              <a:cs typeface="Trebuchet MS"/>
              <a:sym typeface="Trebuchet MS"/>
            </a:endParaRPr>
          </a:p>
        </p:txBody>
      </p:sp>
      <p:pic>
        <p:nvPicPr>
          <p:cNvPr id="434" name="Picture 4" descr="Picture 4"/>
          <p:cNvPicPr>
            <a:picLocks noChangeAspect="1"/>
          </p:cNvPicPr>
          <p:nvPr/>
        </p:nvPicPr>
        <p:blipFill>
          <a:blip r:embed="rId5">
            <a:extLst/>
          </a:blip>
          <a:stretch>
            <a:fillRect/>
          </a:stretch>
        </p:blipFill>
        <p:spPr>
          <a:xfrm>
            <a:off x="35214" y="1055057"/>
            <a:ext cx="7391440" cy="576952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8008" fill="hold"/>
                                        <p:tgtEl>
                                          <p:spTgt spid="43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31"/>
                </p:tgtEl>
              </p:cMediaNode>
            </p:video>
            <p:seq concurrent="1" prevAc="none" nextAc="seek">
              <p:cTn id="8" evtFilter="cancelBubble" nodeType="interactiveSeq" restart="whenNotActive" fill="hold">
                <p:stCondLst>
                  <p:cond delay="0" evt="onClick">
                    <p:tgtEl>
                      <p:spTgt spid="43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31"/>
                                        </p:tgtEl>
                                      </p:cBhvr>
                                    </p:cmd>
                                  </p:childTnLst>
                                </p:cTn>
                              </p:par>
                            </p:childTnLst>
                          </p:cTn>
                        </p:par>
                      </p:childTnLst>
                    </p:cTn>
                  </p:par>
                </p:childTnLst>
              </p:cTn>
              <p:nextCondLst>
                <p:cond delay="0" evt="onClick">
                  <p:tgtEl>
                    <p:spTgt spid="43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OUTPUT"/>
          <p:cNvSpPr txBox="1"/>
          <p:nvPr/>
        </p:nvSpPr>
        <p:spPr>
          <a:xfrm>
            <a:off x="3971448" y="56597"/>
            <a:ext cx="2859886" cy="846329"/>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lvl1pPr algn="ctr">
              <a:lnSpc>
                <a:spcPct val="90000"/>
              </a:lnSpc>
              <a:defRPr b="1" spc="-1" sz="4000">
                <a:solidFill>
                  <a:srgbClr val="262626"/>
                </a:solidFill>
                <a:latin typeface="Times New Roman"/>
                <a:ea typeface="Times New Roman"/>
                <a:cs typeface="Times New Roman"/>
                <a:sym typeface="Times New Roman"/>
              </a:defRPr>
            </a:lvl1pPr>
          </a:lstStyle>
          <a:p>
            <a:pPr/>
            <a:r>
              <a:t>OUTPUT                                                                 </a:t>
            </a:r>
          </a:p>
        </p:txBody>
      </p:sp>
      <p:pic>
        <p:nvPicPr>
          <p:cNvPr id="498" name="Screenshot_2022-05-26_at_1.38.11_PM.png" descr="Screenshot_2022-05-26_at_1.38.11_PM.png"/>
          <p:cNvPicPr>
            <a:picLocks noChangeAspect="1"/>
          </p:cNvPicPr>
          <p:nvPr/>
        </p:nvPicPr>
        <p:blipFill>
          <a:blip r:embed="rId2">
            <a:extLst/>
          </a:blip>
          <a:stretch>
            <a:fillRect/>
          </a:stretch>
        </p:blipFill>
        <p:spPr>
          <a:xfrm>
            <a:off x="104169" y="1542034"/>
            <a:ext cx="5055754" cy="2495290"/>
          </a:xfrm>
          <a:prstGeom prst="rect">
            <a:avLst/>
          </a:prstGeom>
          <a:ln w="12700">
            <a:miter lim="400000"/>
          </a:ln>
        </p:spPr>
      </p:pic>
      <p:sp>
        <p:nvSpPr>
          <p:cNvPr id="499" name="Glioma Tumor detected"/>
          <p:cNvSpPr txBox="1"/>
          <p:nvPr/>
        </p:nvSpPr>
        <p:spPr>
          <a:xfrm>
            <a:off x="856506" y="1173397"/>
            <a:ext cx="2480108"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Glioma Tumor detected</a:t>
            </a:r>
          </a:p>
        </p:txBody>
      </p:sp>
      <p:pic>
        <p:nvPicPr>
          <p:cNvPr id="500" name="Screenshot_2022-05-26_at_1.49.13_PM.png" descr="Screenshot_2022-05-26_at_1.49.13_PM.png"/>
          <p:cNvPicPr>
            <a:picLocks noChangeAspect="0"/>
          </p:cNvPicPr>
          <p:nvPr/>
        </p:nvPicPr>
        <p:blipFill>
          <a:blip r:embed="rId3">
            <a:extLst/>
          </a:blip>
          <a:stretch>
            <a:fillRect/>
          </a:stretch>
        </p:blipFill>
        <p:spPr>
          <a:xfrm>
            <a:off x="5580662" y="4336904"/>
            <a:ext cx="6045793" cy="2495290"/>
          </a:xfrm>
          <a:prstGeom prst="rect">
            <a:avLst/>
          </a:prstGeom>
          <a:ln w="12700">
            <a:miter lim="400000"/>
          </a:ln>
        </p:spPr>
      </p:pic>
      <p:sp>
        <p:nvSpPr>
          <p:cNvPr id="501" name="No Tumor detected"/>
          <p:cNvSpPr txBox="1"/>
          <p:nvPr/>
        </p:nvSpPr>
        <p:spPr>
          <a:xfrm>
            <a:off x="7368976" y="3921557"/>
            <a:ext cx="2048246"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No Tumor detected</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AMPLE GUI"/>
          <p:cNvSpPr txBox="1"/>
          <p:nvPr/>
        </p:nvSpPr>
        <p:spPr>
          <a:xfrm>
            <a:off x="3971448" y="56597"/>
            <a:ext cx="3848521" cy="846329"/>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lvl1pPr algn="ctr">
              <a:lnSpc>
                <a:spcPct val="90000"/>
              </a:lnSpc>
              <a:defRPr b="1" spc="-1" sz="4000">
                <a:solidFill>
                  <a:srgbClr val="262626"/>
                </a:solidFill>
                <a:latin typeface="Times New Roman"/>
                <a:ea typeface="Times New Roman"/>
                <a:cs typeface="Times New Roman"/>
                <a:sym typeface="Times New Roman"/>
              </a:defRPr>
            </a:lvl1pPr>
          </a:lstStyle>
          <a:p>
            <a:pPr/>
            <a:r>
              <a:t>SAMPLE GUI</a:t>
            </a:r>
          </a:p>
        </p:txBody>
      </p:sp>
      <p:pic>
        <p:nvPicPr>
          <p:cNvPr id="504" name="Image" descr="Image"/>
          <p:cNvPicPr>
            <a:picLocks noChangeAspect="1"/>
          </p:cNvPicPr>
          <p:nvPr/>
        </p:nvPicPr>
        <p:blipFill>
          <a:blip r:embed="rId2">
            <a:extLst/>
          </a:blip>
          <a:stretch>
            <a:fillRect/>
          </a:stretch>
        </p:blipFill>
        <p:spPr>
          <a:xfrm>
            <a:off x="475454" y="787148"/>
            <a:ext cx="5171096" cy="2468208"/>
          </a:xfrm>
          <a:prstGeom prst="rect">
            <a:avLst/>
          </a:prstGeom>
          <a:ln w="12700">
            <a:miter lim="400000"/>
          </a:ln>
        </p:spPr>
      </p:pic>
      <p:pic>
        <p:nvPicPr>
          <p:cNvPr id="505" name="Image" descr="Image"/>
          <p:cNvPicPr>
            <a:picLocks noChangeAspect="1"/>
          </p:cNvPicPr>
          <p:nvPr/>
        </p:nvPicPr>
        <p:blipFill>
          <a:blip r:embed="rId3">
            <a:extLst/>
          </a:blip>
          <a:stretch>
            <a:fillRect/>
          </a:stretch>
        </p:blipFill>
        <p:spPr>
          <a:xfrm>
            <a:off x="5752800" y="2402812"/>
            <a:ext cx="5551255" cy="2663220"/>
          </a:xfrm>
          <a:prstGeom prst="rect">
            <a:avLst/>
          </a:prstGeom>
          <a:ln w="12700">
            <a:miter lim="400000"/>
          </a:ln>
        </p:spPr>
      </p:pic>
      <p:pic>
        <p:nvPicPr>
          <p:cNvPr id="506" name="Image" descr="Image"/>
          <p:cNvPicPr>
            <a:picLocks noChangeAspect="1"/>
          </p:cNvPicPr>
          <p:nvPr/>
        </p:nvPicPr>
        <p:blipFill>
          <a:blip r:embed="rId4">
            <a:extLst/>
          </a:blip>
          <a:stretch>
            <a:fillRect/>
          </a:stretch>
        </p:blipFill>
        <p:spPr>
          <a:xfrm>
            <a:off x="466116" y="4217292"/>
            <a:ext cx="5189772" cy="246820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CONCLUSION"/>
          <p:cNvSpPr txBox="1"/>
          <p:nvPr>
            <p:ph type="title" idx="4294967295"/>
          </p:nvPr>
        </p:nvSpPr>
        <p:spPr>
          <a:xfrm>
            <a:off x="609600" y="-238163"/>
            <a:ext cx="10972800" cy="1508126"/>
          </a:xfrm>
          <a:prstGeom prst="rect">
            <a:avLst/>
          </a:prstGeom>
        </p:spPr>
        <p:txBody>
          <a:bodyPr/>
          <a:lstStyle>
            <a:lvl1pPr>
              <a:defRPr b="1">
                <a:latin typeface="Times New Roman"/>
                <a:ea typeface="Times New Roman"/>
                <a:cs typeface="Times New Roman"/>
                <a:sym typeface="Times New Roman"/>
              </a:defRPr>
            </a:lvl1pPr>
          </a:lstStyle>
          <a:p>
            <a:pPr/>
            <a:r>
              <a:t>CONCLUSION</a:t>
            </a:r>
          </a:p>
        </p:txBody>
      </p:sp>
      <p:sp>
        <p:nvSpPr>
          <p:cNvPr id="509" name="This project address problems with existing system and solves them effectively.  This a fully functional model that efficiently detects brain tumours and Convolutional neural networks represent a growing field that will likely help radiologists provide m"/>
          <p:cNvSpPr txBox="1"/>
          <p:nvPr>
            <p:ph type="body" idx="4294967295"/>
          </p:nvPr>
        </p:nvSpPr>
        <p:spPr>
          <a:xfrm>
            <a:off x="564973" y="884553"/>
            <a:ext cx="8956206" cy="5488224"/>
          </a:xfrm>
          <a:prstGeom prst="rect">
            <a:avLst/>
          </a:prstGeom>
        </p:spPr>
        <p:txBody>
          <a:bodyPr/>
          <a:lstStyle/>
          <a:p>
            <a:pPr marL="0" indent="0" algn="just" defTabSz="457200">
              <a:lnSpc>
                <a:spcPct val="150000"/>
              </a:lnSpc>
              <a:spcBef>
                <a:spcPts val="0"/>
              </a:spcBef>
              <a:buClrTx/>
              <a:buSzTx/>
              <a:buFontTx/>
              <a:buNone/>
              <a:defRPr spc="0" sz="2000">
                <a:uFill>
                  <a:solidFill>
                    <a:srgbClr val="000000"/>
                  </a:solidFill>
                </a:uFill>
                <a:latin typeface="Times New Roman"/>
                <a:ea typeface="Times New Roman"/>
                <a:cs typeface="Times New Roman"/>
                <a:sym typeface="Times New Roman"/>
              </a:defRPr>
            </a:pPr>
            <a:r>
              <a:t>This project address problems with existing system and solves them effectively.  This a fully functional model that efficiently detects brain tumours and Convolutional neural networks represent a growing field that will likely help radiologists provide more accurate care for their patients.In our work, CNN gained an accuracy of 99.6%, which is very compelling.  </a:t>
            </a:r>
          </a:p>
          <a:p>
            <a:pPr marL="0" indent="0" algn="just" defTabSz="457200">
              <a:lnSpc>
                <a:spcPct val="150000"/>
              </a:lnSpc>
              <a:spcBef>
                <a:spcPts val="0"/>
              </a:spcBef>
              <a:buClrTx/>
              <a:buSzTx/>
              <a:buFontTx/>
              <a:buNone/>
              <a:defRPr spc="0" sz="2000">
                <a:uFill>
                  <a:solidFill>
                    <a:srgbClr val="000000"/>
                  </a:solidFill>
                </a:uFill>
                <a:latin typeface="Times New Roman"/>
                <a:ea typeface="Times New Roman"/>
                <a:cs typeface="Times New Roman"/>
                <a:sym typeface="Times New Roman"/>
              </a:defRPr>
            </a:pPr>
          </a:p>
          <a:p>
            <a:pPr marL="0" indent="0">
              <a:lnSpc>
                <a:spcPct val="90000"/>
              </a:lnSpc>
              <a:spcBef>
                <a:spcPts val="0"/>
              </a:spcBef>
              <a:buClrTx/>
              <a:buSzTx/>
              <a:buFontTx/>
              <a:buNone/>
              <a:defRPr b="1" sz="4000">
                <a:solidFill>
                  <a:srgbClr val="262626"/>
                </a:solidFill>
                <a:latin typeface="Times New Roman"/>
                <a:ea typeface="Times New Roman"/>
                <a:cs typeface="Times New Roman"/>
                <a:sym typeface="Times New Roman"/>
              </a:defRPr>
            </a:pPr>
            <a:r>
              <a:t>FUTURE ENHANCEMENTS</a:t>
            </a:r>
          </a:p>
          <a:p>
            <a:pPr marL="0" indent="0" algn="just" defTabSz="457200">
              <a:lnSpc>
                <a:spcPct val="150000"/>
              </a:lnSpc>
              <a:spcBef>
                <a:spcPts val="0"/>
              </a:spcBef>
              <a:buClrTx/>
              <a:buSzTx/>
              <a:buFontTx/>
              <a:buNone/>
              <a:defRPr spc="0" sz="2000">
                <a:uFill>
                  <a:solidFill>
                    <a:srgbClr val="000000"/>
                  </a:solidFill>
                </a:uFill>
                <a:latin typeface="Times New Roman"/>
                <a:ea typeface="Times New Roman"/>
                <a:cs typeface="Times New Roman"/>
                <a:sym typeface="Times New Roman"/>
              </a:defRPr>
            </a:pPr>
            <a:r>
              <a:t>Updates are best to continue the legacy of any applications. For this we propose to integrate into MRI scanners with automatic contours around t area. Through the further development of segmentation techniques in brain tumours, this could be applied to other areas of radiology.Through the further development of segmentation techniques in brain tumours, this could be applied to other areas of radiology.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REFERENCES"/>
          <p:cNvSpPr txBox="1"/>
          <p:nvPr>
            <p:ph type="title" idx="4294967295"/>
          </p:nvPr>
        </p:nvSpPr>
        <p:spPr>
          <a:prstGeom prst="rect">
            <a:avLst/>
          </a:prstGeom>
        </p:spPr>
        <p:txBody>
          <a:bodyPr/>
          <a:lstStyle>
            <a:lvl1pPr>
              <a:defRPr b="1">
                <a:latin typeface="Times New Roman"/>
                <a:ea typeface="Times New Roman"/>
                <a:cs typeface="Times New Roman"/>
                <a:sym typeface="Times New Roman"/>
              </a:defRPr>
            </a:lvl1pPr>
          </a:lstStyle>
          <a:p>
            <a:pPr/>
            <a:r>
              <a:t>REFERENCES</a:t>
            </a:r>
          </a:p>
        </p:txBody>
      </p:sp>
      <p:sp>
        <p:nvSpPr>
          <p:cNvPr id="512" name="For dataset- https://github.com/SartajBhuvaji/Brain-Tumor-Classification-DataSet…"/>
          <p:cNvSpPr txBox="1"/>
          <p:nvPr>
            <p:ph type="body" idx="4294967295"/>
          </p:nvPr>
        </p:nvSpPr>
        <p:spPr>
          <a:xfrm>
            <a:off x="453292" y="1479963"/>
            <a:ext cx="10972801" cy="5257801"/>
          </a:xfrm>
          <a:prstGeom prst="rect">
            <a:avLst/>
          </a:prstGeom>
        </p:spPr>
        <p:txBody>
          <a:bodyPr/>
          <a:lstStyle/>
          <a:p>
            <a:pPr/>
            <a:r>
              <a:t>For dataset- </a:t>
            </a:r>
            <a:r>
              <a:rPr u="sng">
                <a:solidFill>
                  <a:srgbClr val="00B0F0"/>
                </a:solidFill>
                <a:uFill>
                  <a:solidFill>
                    <a:srgbClr val="00B0F0"/>
                  </a:solidFill>
                </a:uFill>
                <a:hlinkClick r:id="rId2" invalidUrl="" action="" tgtFrame="" tooltip="" history="1" highlightClick="0" endSnd="0"/>
              </a:rPr>
              <a:t>https://github.com/SartajBhuvaji/Brain-Tumor-Classification-DataSet</a:t>
            </a:r>
          </a:p>
          <a:p>
            <a:pPr/>
            <a:r>
              <a:rPr u="sng">
                <a:solidFill>
                  <a:srgbClr val="00B0F0"/>
                </a:solidFill>
                <a:uFill>
                  <a:solidFill>
                    <a:srgbClr val="00B0F0"/>
                  </a:solidFill>
                </a:uFill>
                <a:hlinkClick r:id="rId3" invalidUrl="" action="" tgtFrame="" tooltip="" history="1" highlightClick="0" endSnd="0"/>
              </a:rPr>
              <a:t>https://ieeexplore.ieee.org/document/8934561</a:t>
            </a:r>
          </a:p>
          <a:p>
            <a:pPr/>
            <a:r>
              <a:rPr u="sng">
                <a:solidFill>
                  <a:srgbClr val="00B0F0"/>
                </a:solidFill>
                <a:uFill>
                  <a:solidFill>
                    <a:srgbClr val="00B0F0"/>
                  </a:solidFill>
                </a:uFill>
                <a:hlinkClick r:id="rId4" invalidUrl="" action="" tgtFrame="" tooltip="" history="1" highlightClick="0" endSnd="0"/>
              </a:rPr>
              <a:t>https://scikit-learn.org</a:t>
            </a:r>
          </a:p>
          <a:p>
            <a:pPr/>
            <a:r>
              <a:rPr u="sng">
                <a:solidFill>
                  <a:srgbClr val="00B0F0"/>
                </a:solidFill>
                <a:uFill>
                  <a:solidFill>
                    <a:srgbClr val="00B0F0"/>
                  </a:solidFill>
                </a:uFill>
                <a:hlinkClick r:id="rId5" invalidUrl="" action="" tgtFrame="" tooltip="" history="1" highlightClick="0" endSnd="0"/>
              </a:rPr>
              <a:t>https://scikit-learn.org/0.21/documentation.html</a:t>
            </a:r>
          </a:p>
          <a:p>
            <a:pPr/>
            <a:r>
              <a:rPr u="sng">
                <a:solidFill>
                  <a:srgbClr val="00B0F0"/>
                </a:solidFill>
                <a:uFill>
                  <a:solidFill>
                    <a:srgbClr val="00B0F0"/>
                  </a:solidFill>
                </a:uFill>
                <a:hlinkClick r:id="rId6" invalidUrl="" action="" tgtFrame="" tooltip="" history="1" highlightClick="0" endSnd="0"/>
              </a:rPr>
              <a:t>https://pytorch.org/docs/stable/index.html</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Title 1"/>
          <p:cNvSpPr txBox="1"/>
          <p:nvPr>
            <p:ph type="title"/>
          </p:nvPr>
        </p:nvSpPr>
        <p:spPr>
          <a:xfrm>
            <a:off x="2682550" y="2269264"/>
            <a:ext cx="5486401" cy="1645561"/>
          </a:xfrm>
          <a:prstGeom prst="rect">
            <a:avLst/>
          </a:prstGeom>
        </p:spPr>
        <p:txBody>
          <a:bodyPr/>
          <a:lstStyle>
            <a:lvl1pPr algn="ctr">
              <a:defRPr b="1" sz="6000">
                <a:solidFill>
                  <a:srgbClr val="000000"/>
                </a:solidFill>
                <a:latin typeface="Times New Roman"/>
                <a:ea typeface="Times New Roman"/>
                <a:cs typeface="Times New Roman"/>
                <a:sym typeface="Times New Roman"/>
              </a:defRPr>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ABSTRACT"/>
          <p:cNvSpPr txBox="1"/>
          <p:nvPr>
            <p:ph type="title"/>
          </p:nvPr>
        </p:nvSpPr>
        <p:spPr>
          <a:prstGeom prst="rect">
            <a:avLst/>
          </a:prstGeom>
        </p:spPr>
        <p:txBody>
          <a:bodyPr/>
          <a:lstStyle>
            <a:lvl1pPr algn="ctr">
              <a:defRPr b="1" sz="4000">
                <a:solidFill>
                  <a:srgbClr val="020301"/>
                </a:solidFill>
                <a:latin typeface="Times New Roman"/>
                <a:ea typeface="Times New Roman"/>
                <a:cs typeface="Times New Roman"/>
                <a:sym typeface="Times New Roman"/>
              </a:defRPr>
            </a:lvl1pPr>
          </a:lstStyle>
          <a:p>
            <a:pPr/>
            <a:r>
              <a:t>ABSTRACT</a:t>
            </a:r>
          </a:p>
        </p:txBody>
      </p:sp>
      <p:sp>
        <p:nvSpPr>
          <p:cNvPr id="437" name="A Brain tumor is considered as one of the most aggressive diseases and its segmentation is most crucial tasks in the terrain of medical image processing.…"/>
          <p:cNvSpPr txBox="1"/>
          <p:nvPr>
            <p:ph type="body" idx="1"/>
          </p:nvPr>
        </p:nvSpPr>
        <p:spPr>
          <a:xfrm>
            <a:off x="1068331" y="1662956"/>
            <a:ext cx="8844657" cy="4385674"/>
          </a:xfrm>
          <a:prstGeom prst="rect">
            <a:avLst/>
          </a:prstGeom>
        </p:spPr>
        <p:txBody>
          <a:bodyPr/>
          <a:lstStyle/>
          <a:p>
            <a:pPr marL="174257" indent="-174257" algn="just" defTabSz="280924">
              <a:lnSpc>
                <a:spcPct val="150000"/>
              </a:lnSpc>
              <a:spcBef>
                <a:spcPts val="0"/>
              </a:spcBef>
              <a:buClrTx/>
              <a:buSzPct val="100000"/>
              <a:buChar char="•"/>
              <a:defRPr sz="1738">
                <a:solidFill>
                  <a:srgbClr val="000000"/>
                </a:solidFill>
                <a:latin typeface="Times New Roman"/>
                <a:ea typeface="Times New Roman"/>
                <a:cs typeface="Times New Roman"/>
                <a:sym typeface="Times New Roman"/>
              </a:defRPr>
            </a:pPr>
            <a:r>
              <a:t>A Brain tumor is considered as one of the most aggressive diseases and its segmentation is most crucial tasks in the terrain of medical image processing.</a:t>
            </a:r>
          </a:p>
          <a:p>
            <a:pPr marL="174257" indent="-174257" algn="just" defTabSz="280924">
              <a:lnSpc>
                <a:spcPct val="150000"/>
              </a:lnSpc>
              <a:spcBef>
                <a:spcPts val="0"/>
              </a:spcBef>
              <a:buClrTx/>
              <a:buSzPct val="100000"/>
              <a:buChar char="•"/>
              <a:defRPr sz="1738">
                <a:solidFill>
                  <a:srgbClr val="000000"/>
                </a:solidFill>
                <a:latin typeface="Times New Roman"/>
                <a:ea typeface="Times New Roman"/>
                <a:cs typeface="Times New Roman"/>
                <a:sym typeface="Times New Roman"/>
              </a:defRPr>
            </a:pPr>
            <a:r>
              <a:t>Human-assisted manual classification for prediction and diagnosis of Tumor is inaccurate. Proper treatment, planning, and accurate diagnostics should be implemented to improve the life expectancy of the patients. </a:t>
            </a:r>
          </a:p>
          <a:p>
            <a:pPr marL="174257" indent="-174257" algn="just" defTabSz="280924">
              <a:lnSpc>
                <a:spcPct val="150000"/>
              </a:lnSpc>
              <a:spcBef>
                <a:spcPts val="0"/>
              </a:spcBef>
              <a:buClrTx/>
              <a:buSzPct val="100000"/>
              <a:buChar char="•"/>
              <a:defRPr sz="1738">
                <a:solidFill>
                  <a:srgbClr val="000000"/>
                </a:solidFill>
                <a:latin typeface="Times New Roman"/>
                <a:ea typeface="Times New Roman"/>
                <a:cs typeface="Times New Roman"/>
                <a:sym typeface="Times New Roman"/>
              </a:defRPr>
            </a:pPr>
            <a:r>
              <a:t>The best technique to detect brain tumors is Magnetic Resonance Imaging (MRI). </a:t>
            </a:r>
          </a:p>
          <a:p>
            <a:pPr marL="174257" indent="-174257" algn="just" defTabSz="280924">
              <a:lnSpc>
                <a:spcPct val="150000"/>
              </a:lnSpc>
              <a:spcBef>
                <a:spcPts val="0"/>
              </a:spcBef>
              <a:buClrTx/>
              <a:buSzPct val="100000"/>
              <a:buChar char="•"/>
              <a:defRPr sz="1738">
                <a:solidFill>
                  <a:srgbClr val="000000"/>
                </a:solidFill>
                <a:latin typeface="Times New Roman"/>
                <a:ea typeface="Times New Roman"/>
                <a:cs typeface="Times New Roman"/>
                <a:sym typeface="Times New Roman"/>
              </a:defRPr>
            </a:pPr>
            <a:r>
              <a:t>In this project, Convolution Neural Network (CNN) is applied in detecting the presence of brain tumor and their performance is analysed. </a:t>
            </a:r>
          </a:p>
          <a:p>
            <a:pPr marL="174257" indent="-174257" algn="just" defTabSz="280924">
              <a:lnSpc>
                <a:spcPct val="150000"/>
              </a:lnSpc>
              <a:spcBef>
                <a:spcPts val="0"/>
              </a:spcBef>
              <a:buClrTx/>
              <a:buSzPct val="100000"/>
              <a:buChar char="•"/>
              <a:defRPr sz="1738">
                <a:solidFill>
                  <a:srgbClr val="000000"/>
                </a:solidFill>
                <a:latin typeface="Times New Roman"/>
                <a:ea typeface="Times New Roman"/>
                <a:cs typeface="Times New Roman"/>
                <a:sym typeface="Times New Roman"/>
              </a:defRPr>
            </a:pPr>
            <a:r>
              <a:t>This distinguishes between normal and abnormal pixels, based on texture and statistical features. This improves the performance, minimises the complexity and works on real time data.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PROJECT AIM"/>
          <p:cNvSpPr txBox="1"/>
          <p:nvPr>
            <p:ph type="title"/>
          </p:nvPr>
        </p:nvSpPr>
        <p:spPr>
          <a:prstGeom prst="rect">
            <a:avLst/>
          </a:prstGeom>
        </p:spPr>
        <p:txBody>
          <a:bodyPr/>
          <a:lstStyle>
            <a:lvl1pPr algn="ctr">
              <a:defRPr b="1" sz="4000">
                <a:solidFill>
                  <a:srgbClr val="020301"/>
                </a:solidFill>
                <a:latin typeface="Times New Roman"/>
                <a:ea typeface="Times New Roman"/>
                <a:cs typeface="Times New Roman"/>
                <a:sym typeface="Times New Roman"/>
              </a:defRPr>
            </a:lvl1pPr>
          </a:lstStyle>
          <a:p>
            <a:pPr/>
            <a:r>
              <a:t>PROJECT AIM</a:t>
            </a:r>
          </a:p>
        </p:txBody>
      </p:sp>
      <p:sp>
        <p:nvSpPr>
          <p:cNvPr id="440" name="To detect and classify brain tumor…"/>
          <p:cNvSpPr txBox="1"/>
          <p:nvPr>
            <p:ph type="body" idx="1"/>
          </p:nvPr>
        </p:nvSpPr>
        <p:spPr>
          <a:xfrm>
            <a:off x="677333" y="1959166"/>
            <a:ext cx="8596670" cy="4028462"/>
          </a:xfrm>
          <a:prstGeom prst="rect">
            <a:avLst/>
          </a:prstGeom>
        </p:spPr>
        <p:txBody>
          <a:bodyPr/>
          <a:lstStyle/>
          <a:p>
            <a:pPr marL="220578" indent="-220578">
              <a:buClrTx/>
              <a:buSzPct val="100000"/>
              <a:buChar char="•"/>
              <a:defRPr sz="2200">
                <a:latin typeface="Times New Roman"/>
                <a:ea typeface="Times New Roman"/>
                <a:cs typeface="Times New Roman"/>
                <a:sym typeface="Times New Roman"/>
              </a:defRPr>
            </a:pPr>
            <a:r>
              <a:t>To detect and classify brain tumor</a:t>
            </a:r>
          </a:p>
          <a:p>
            <a:pPr marL="220578" indent="-220578">
              <a:buClrTx/>
              <a:buSzPct val="100000"/>
              <a:buChar char="•"/>
              <a:defRPr sz="2200">
                <a:latin typeface="Times New Roman"/>
                <a:ea typeface="Times New Roman"/>
                <a:cs typeface="Times New Roman"/>
                <a:sym typeface="Times New Roman"/>
              </a:defRPr>
            </a:pPr>
            <a:r>
              <a:t>Improvement of MRI scanning process</a:t>
            </a:r>
          </a:p>
          <a:p>
            <a:pPr marL="220578" indent="-220578">
              <a:buClrTx/>
              <a:buSzPct val="100000"/>
              <a:buChar char="•"/>
              <a:defRPr sz="2200">
                <a:latin typeface="Times New Roman"/>
                <a:ea typeface="Times New Roman"/>
                <a:cs typeface="Times New Roman"/>
                <a:sym typeface="Times New Roman"/>
              </a:defRPr>
            </a:pPr>
            <a:r>
              <a:t>For accurate diagnosis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Rectangle 7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43" name="Freeform: Shape 79"/>
          <p:cNvSpPr/>
          <p:nvPr/>
        </p:nvSpPr>
        <p:spPr>
          <a:xfrm>
            <a:off x="-1" y="0"/>
            <a:ext cx="5653440"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727" y="0"/>
                </a:lnTo>
                <a:lnTo>
                  <a:pt x="19725" y="5"/>
                </a:lnTo>
                <a:cubicBezTo>
                  <a:pt x="19712" y="27"/>
                  <a:pt x="19694" y="43"/>
                  <a:pt x="19671" y="54"/>
                </a:cubicBezTo>
                <a:cubicBezTo>
                  <a:pt x="19709" y="258"/>
                  <a:pt x="19525" y="220"/>
                  <a:pt x="19650" y="411"/>
                </a:cubicBezTo>
                <a:cubicBezTo>
                  <a:pt x="19584" y="370"/>
                  <a:pt x="19619" y="512"/>
                  <a:pt x="19624" y="589"/>
                </a:cubicBezTo>
                <a:cubicBezTo>
                  <a:pt x="19616" y="713"/>
                  <a:pt x="19650" y="647"/>
                  <a:pt x="19650" y="837"/>
                </a:cubicBezTo>
                <a:cubicBezTo>
                  <a:pt x="19638" y="1000"/>
                  <a:pt x="19643" y="1025"/>
                  <a:pt x="19638" y="1117"/>
                </a:cubicBezTo>
                <a:lnTo>
                  <a:pt x="19574" y="1487"/>
                </a:lnTo>
                <a:lnTo>
                  <a:pt x="19567" y="1492"/>
                </a:lnTo>
                <a:cubicBezTo>
                  <a:pt x="19551" y="1518"/>
                  <a:pt x="19554" y="1535"/>
                  <a:pt x="19565" y="1548"/>
                </a:cubicBezTo>
                <a:lnTo>
                  <a:pt x="19617" y="1675"/>
                </a:lnTo>
                <a:lnTo>
                  <a:pt x="19607" y="1688"/>
                </a:lnTo>
                <a:lnTo>
                  <a:pt x="19623" y="1802"/>
                </a:lnTo>
                <a:lnTo>
                  <a:pt x="19616" y="1803"/>
                </a:lnTo>
                <a:cubicBezTo>
                  <a:pt x="19600" y="1809"/>
                  <a:pt x="19589" y="1818"/>
                  <a:pt x="19588" y="1834"/>
                </a:cubicBezTo>
                <a:cubicBezTo>
                  <a:pt x="19481" y="1805"/>
                  <a:pt x="19546" y="1843"/>
                  <a:pt x="19552" y="1894"/>
                </a:cubicBezTo>
                <a:cubicBezTo>
                  <a:pt x="19520" y="1946"/>
                  <a:pt x="19420" y="2101"/>
                  <a:pt x="19393" y="2147"/>
                </a:cubicBezTo>
                <a:cubicBezTo>
                  <a:pt x="19393" y="2155"/>
                  <a:pt x="19393" y="2163"/>
                  <a:pt x="19392" y="2171"/>
                </a:cubicBezTo>
                <a:lnTo>
                  <a:pt x="19391" y="2171"/>
                </a:lnTo>
                <a:cubicBezTo>
                  <a:pt x="19387" y="2176"/>
                  <a:pt x="19385" y="2184"/>
                  <a:pt x="19387" y="2196"/>
                </a:cubicBezTo>
                <a:cubicBezTo>
                  <a:pt x="19388" y="2217"/>
                  <a:pt x="19389" y="2239"/>
                  <a:pt x="19390" y="2260"/>
                </a:cubicBezTo>
                <a:lnTo>
                  <a:pt x="19378" y="2276"/>
                </a:lnTo>
                <a:lnTo>
                  <a:pt x="19357" y="2281"/>
                </a:lnTo>
                <a:lnTo>
                  <a:pt x="19300" y="2371"/>
                </a:lnTo>
                <a:cubicBezTo>
                  <a:pt x="19328" y="2407"/>
                  <a:pt x="19214" y="2545"/>
                  <a:pt x="19195" y="2571"/>
                </a:cubicBezTo>
                <a:lnTo>
                  <a:pt x="19095" y="2801"/>
                </a:lnTo>
                <a:cubicBezTo>
                  <a:pt x="18852" y="3055"/>
                  <a:pt x="18857" y="3166"/>
                  <a:pt x="18804" y="3349"/>
                </a:cubicBezTo>
                <a:cubicBezTo>
                  <a:pt x="18827" y="3499"/>
                  <a:pt x="18840" y="3497"/>
                  <a:pt x="18793" y="3645"/>
                </a:cubicBezTo>
                <a:cubicBezTo>
                  <a:pt x="18783" y="3755"/>
                  <a:pt x="18786" y="3771"/>
                  <a:pt x="18732" y="3813"/>
                </a:cubicBezTo>
                <a:lnTo>
                  <a:pt x="18717" y="4101"/>
                </a:lnTo>
                <a:lnTo>
                  <a:pt x="18610" y="4286"/>
                </a:lnTo>
                <a:lnTo>
                  <a:pt x="18583" y="4422"/>
                </a:lnTo>
                <a:lnTo>
                  <a:pt x="18510" y="4503"/>
                </a:lnTo>
                <a:lnTo>
                  <a:pt x="18513" y="4505"/>
                </a:lnTo>
                <a:cubicBezTo>
                  <a:pt x="18520" y="4512"/>
                  <a:pt x="18477" y="4598"/>
                  <a:pt x="18469" y="4609"/>
                </a:cubicBezTo>
                <a:cubicBezTo>
                  <a:pt x="18460" y="4653"/>
                  <a:pt x="18471" y="4728"/>
                  <a:pt x="18460" y="4771"/>
                </a:cubicBezTo>
                <a:lnTo>
                  <a:pt x="18448" y="4787"/>
                </a:lnTo>
                <a:lnTo>
                  <a:pt x="18449" y="4787"/>
                </a:lnTo>
                <a:cubicBezTo>
                  <a:pt x="18448" y="4791"/>
                  <a:pt x="18460" y="4862"/>
                  <a:pt x="18452" y="4869"/>
                </a:cubicBezTo>
                <a:lnTo>
                  <a:pt x="18468" y="4972"/>
                </a:lnTo>
                <a:cubicBezTo>
                  <a:pt x="18447" y="5057"/>
                  <a:pt x="18519" y="5111"/>
                  <a:pt x="18438" y="5189"/>
                </a:cubicBezTo>
                <a:cubicBezTo>
                  <a:pt x="18419" y="5268"/>
                  <a:pt x="18437" y="5337"/>
                  <a:pt x="18393" y="5404"/>
                </a:cubicBezTo>
                <a:cubicBezTo>
                  <a:pt x="18414" y="5431"/>
                  <a:pt x="18418" y="5456"/>
                  <a:pt x="18369" y="5481"/>
                </a:cubicBezTo>
                <a:cubicBezTo>
                  <a:pt x="18364" y="5555"/>
                  <a:pt x="18419" y="5573"/>
                  <a:pt x="18360" y="5620"/>
                </a:cubicBezTo>
                <a:cubicBezTo>
                  <a:pt x="18446" y="5661"/>
                  <a:pt x="18408" y="5664"/>
                  <a:pt x="18375" y="5683"/>
                </a:cubicBezTo>
                <a:lnTo>
                  <a:pt x="18372" y="5686"/>
                </a:lnTo>
                <a:lnTo>
                  <a:pt x="18385" y="5692"/>
                </a:lnTo>
                <a:lnTo>
                  <a:pt x="18375" y="5735"/>
                </a:lnTo>
                <a:lnTo>
                  <a:pt x="18367" y="5748"/>
                </a:lnTo>
                <a:cubicBezTo>
                  <a:pt x="18362" y="5756"/>
                  <a:pt x="18361" y="5761"/>
                  <a:pt x="18362" y="5765"/>
                </a:cubicBezTo>
                <a:lnTo>
                  <a:pt x="18363" y="5766"/>
                </a:lnTo>
                <a:lnTo>
                  <a:pt x="18357" y="5782"/>
                </a:lnTo>
                <a:cubicBezTo>
                  <a:pt x="18343" y="5810"/>
                  <a:pt x="18327" y="5837"/>
                  <a:pt x="18310" y="5863"/>
                </a:cubicBezTo>
                <a:cubicBezTo>
                  <a:pt x="18354" y="5879"/>
                  <a:pt x="18308" y="5937"/>
                  <a:pt x="18334" y="5960"/>
                </a:cubicBezTo>
                <a:lnTo>
                  <a:pt x="18387" y="5969"/>
                </a:lnTo>
                <a:lnTo>
                  <a:pt x="18379" y="5982"/>
                </a:lnTo>
                <a:lnTo>
                  <a:pt x="18356" y="6009"/>
                </a:lnTo>
                <a:cubicBezTo>
                  <a:pt x="18353" y="6013"/>
                  <a:pt x="18353" y="6016"/>
                  <a:pt x="18359" y="6017"/>
                </a:cubicBezTo>
                <a:cubicBezTo>
                  <a:pt x="18358" y="6031"/>
                  <a:pt x="18347" y="6080"/>
                  <a:pt x="18348" y="6096"/>
                </a:cubicBezTo>
                <a:lnTo>
                  <a:pt x="18367" y="6117"/>
                </a:lnTo>
                <a:lnTo>
                  <a:pt x="18370" y="6126"/>
                </a:lnTo>
                <a:lnTo>
                  <a:pt x="18329" y="6177"/>
                </a:lnTo>
                <a:lnTo>
                  <a:pt x="18314" y="6203"/>
                </a:lnTo>
                <a:lnTo>
                  <a:pt x="18165" y="6376"/>
                </a:lnTo>
                <a:lnTo>
                  <a:pt x="18140" y="6639"/>
                </a:lnTo>
                <a:cubicBezTo>
                  <a:pt x="18033" y="6734"/>
                  <a:pt x="18108" y="6801"/>
                  <a:pt x="18108" y="6909"/>
                </a:cubicBezTo>
                <a:cubicBezTo>
                  <a:pt x="18075" y="6995"/>
                  <a:pt x="18108" y="7005"/>
                  <a:pt x="18089" y="7118"/>
                </a:cubicBezTo>
                <a:cubicBezTo>
                  <a:pt x="18058" y="7218"/>
                  <a:pt x="17994" y="7241"/>
                  <a:pt x="17927" y="7357"/>
                </a:cubicBezTo>
                <a:cubicBezTo>
                  <a:pt x="17821" y="7335"/>
                  <a:pt x="17922" y="7583"/>
                  <a:pt x="17795" y="7587"/>
                </a:cubicBezTo>
                <a:cubicBezTo>
                  <a:pt x="17799" y="7601"/>
                  <a:pt x="17786" y="7690"/>
                  <a:pt x="17795" y="7704"/>
                </a:cubicBezTo>
                <a:cubicBezTo>
                  <a:pt x="17796" y="7715"/>
                  <a:pt x="17756" y="7851"/>
                  <a:pt x="17757" y="7863"/>
                </a:cubicBezTo>
                <a:lnTo>
                  <a:pt x="17696" y="8031"/>
                </a:lnTo>
                <a:cubicBezTo>
                  <a:pt x="17689" y="8078"/>
                  <a:pt x="17713" y="8133"/>
                  <a:pt x="17700" y="8178"/>
                </a:cubicBezTo>
                <a:lnTo>
                  <a:pt x="17676" y="8208"/>
                </a:lnTo>
                <a:cubicBezTo>
                  <a:pt x="17676" y="8239"/>
                  <a:pt x="17676" y="8270"/>
                  <a:pt x="17675" y="8300"/>
                </a:cubicBezTo>
                <a:lnTo>
                  <a:pt x="17657" y="8396"/>
                </a:lnTo>
                <a:lnTo>
                  <a:pt x="17604" y="8554"/>
                </a:lnTo>
                <a:lnTo>
                  <a:pt x="17631" y="8583"/>
                </a:lnTo>
                <a:lnTo>
                  <a:pt x="17646" y="8587"/>
                </a:lnTo>
                <a:lnTo>
                  <a:pt x="17632" y="8631"/>
                </a:lnTo>
                <a:lnTo>
                  <a:pt x="17648" y="8665"/>
                </a:lnTo>
                <a:lnTo>
                  <a:pt x="17624" y="8694"/>
                </a:lnTo>
                <a:lnTo>
                  <a:pt x="17642" y="8788"/>
                </a:lnTo>
                <a:lnTo>
                  <a:pt x="17667" y="8832"/>
                </a:lnTo>
                <a:cubicBezTo>
                  <a:pt x="17667" y="8855"/>
                  <a:pt x="17668" y="8878"/>
                  <a:pt x="17668" y="8900"/>
                </a:cubicBezTo>
                <a:cubicBezTo>
                  <a:pt x="17672" y="8957"/>
                  <a:pt x="17691" y="9091"/>
                  <a:pt x="17695" y="9171"/>
                </a:cubicBezTo>
                <a:cubicBezTo>
                  <a:pt x="17693" y="9281"/>
                  <a:pt x="17647" y="9305"/>
                  <a:pt x="17690" y="9377"/>
                </a:cubicBezTo>
                <a:cubicBezTo>
                  <a:pt x="17666" y="9397"/>
                  <a:pt x="17653" y="9410"/>
                  <a:pt x="17647" y="9421"/>
                </a:cubicBezTo>
                <a:cubicBezTo>
                  <a:pt x="17631" y="9452"/>
                  <a:pt x="17682" y="9457"/>
                  <a:pt x="17691" y="9513"/>
                </a:cubicBezTo>
                <a:cubicBezTo>
                  <a:pt x="17711" y="9552"/>
                  <a:pt x="17763" y="9611"/>
                  <a:pt x="17769" y="9655"/>
                </a:cubicBezTo>
                <a:cubicBezTo>
                  <a:pt x="17712" y="9630"/>
                  <a:pt x="17776" y="9780"/>
                  <a:pt x="17726" y="9776"/>
                </a:cubicBezTo>
                <a:cubicBezTo>
                  <a:pt x="17796" y="9841"/>
                  <a:pt x="17707" y="9853"/>
                  <a:pt x="17727" y="9927"/>
                </a:cubicBezTo>
                <a:cubicBezTo>
                  <a:pt x="17753" y="9965"/>
                  <a:pt x="17757" y="9990"/>
                  <a:pt x="17727" y="10017"/>
                </a:cubicBezTo>
                <a:cubicBezTo>
                  <a:pt x="17853" y="10194"/>
                  <a:pt x="17730" y="10111"/>
                  <a:pt x="17776" y="10264"/>
                </a:cubicBezTo>
                <a:lnTo>
                  <a:pt x="17780" y="10276"/>
                </a:lnTo>
                <a:lnTo>
                  <a:pt x="17758" y="10322"/>
                </a:lnTo>
                <a:lnTo>
                  <a:pt x="17750" y="10325"/>
                </a:lnTo>
                <a:lnTo>
                  <a:pt x="17811" y="10475"/>
                </a:lnTo>
                <a:lnTo>
                  <a:pt x="17804" y="10495"/>
                </a:lnTo>
                <a:lnTo>
                  <a:pt x="17864" y="10592"/>
                </a:lnTo>
                <a:lnTo>
                  <a:pt x="17885" y="10642"/>
                </a:lnTo>
                <a:lnTo>
                  <a:pt x="17932" y="10731"/>
                </a:lnTo>
                <a:lnTo>
                  <a:pt x="17925" y="10740"/>
                </a:lnTo>
                <a:lnTo>
                  <a:pt x="17939" y="10757"/>
                </a:lnTo>
                <a:lnTo>
                  <a:pt x="17932" y="10771"/>
                </a:lnTo>
                <a:lnTo>
                  <a:pt x="17939" y="10786"/>
                </a:lnTo>
                <a:cubicBezTo>
                  <a:pt x="17942" y="10816"/>
                  <a:pt x="17942" y="10917"/>
                  <a:pt x="17946" y="10949"/>
                </a:cubicBezTo>
                <a:lnTo>
                  <a:pt x="17963" y="10982"/>
                </a:lnTo>
                <a:lnTo>
                  <a:pt x="17941" y="11012"/>
                </a:lnTo>
                <a:lnTo>
                  <a:pt x="17965" y="11122"/>
                </a:lnTo>
                <a:lnTo>
                  <a:pt x="18000" y="11156"/>
                </a:lnTo>
                <a:lnTo>
                  <a:pt x="18027" y="11188"/>
                </a:lnTo>
                <a:lnTo>
                  <a:pt x="18028" y="11193"/>
                </a:lnTo>
                <a:lnTo>
                  <a:pt x="18041" y="11238"/>
                </a:lnTo>
                <a:lnTo>
                  <a:pt x="18042" y="11243"/>
                </a:lnTo>
                <a:lnTo>
                  <a:pt x="18033" y="11296"/>
                </a:lnTo>
                <a:lnTo>
                  <a:pt x="18044" y="11330"/>
                </a:lnTo>
                <a:lnTo>
                  <a:pt x="18015" y="11358"/>
                </a:lnTo>
                <a:cubicBezTo>
                  <a:pt x="18015" y="11394"/>
                  <a:pt x="18015" y="11431"/>
                  <a:pt x="18015" y="11468"/>
                </a:cubicBezTo>
                <a:lnTo>
                  <a:pt x="18042" y="11506"/>
                </a:lnTo>
                <a:lnTo>
                  <a:pt x="18062" y="11541"/>
                </a:lnTo>
                <a:cubicBezTo>
                  <a:pt x="18062" y="11542"/>
                  <a:pt x="18062" y="11544"/>
                  <a:pt x="18062" y="11545"/>
                </a:cubicBezTo>
                <a:cubicBezTo>
                  <a:pt x="18063" y="11568"/>
                  <a:pt x="18060" y="11618"/>
                  <a:pt x="18070" y="11677"/>
                </a:cubicBezTo>
                <a:cubicBezTo>
                  <a:pt x="18073" y="11731"/>
                  <a:pt x="18135" y="11843"/>
                  <a:pt x="18123" y="11900"/>
                </a:cubicBezTo>
                <a:cubicBezTo>
                  <a:pt x="18218" y="12111"/>
                  <a:pt x="18161" y="12036"/>
                  <a:pt x="18196" y="12215"/>
                </a:cubicBezTo>
                <a:cubicBezTo>
                  <a:pt x="18289" y="12299"/>
                  <a:pt x="18161" y="12646"/>
                  <a:pt x="18178" y="12750"/>
                </a:cubicBezTo>
                <a:cubicBezTo>
                  <a:pt x="18006" y="13203"/>
                  <a:pt x="18058" y="13099"/>
                  <a:pt x="18036" y="13290"/>
                </a:cubicBezTo>
                <a:cubicBezTo>
                  <a:pt x="18087" y="13480"/>
                  <a:pt x="17948" y="13687"/>
                  <a:pt x="18045" y="13894"/>
                </a:cubicBezTo>
                <a:cubicBezTo>
                  <a:pt x="18038" y="13976"/>
                  <a:pt x="18014" y="14089"/>
                  <a:pt x="18016" y="14137"/>
                </a:cubicBezTo>
                <a:cubicBezTo>
                  <a:pt x="18016" y="14190"/>
                  <a:pt x="18015" y="14243"/>
                  <a:pt x="18014" y="14297"/>
                </a:cubicBezTo>
                <a:cubicBezTo>
                  <a:pt x="17972" y="14387"/>
                  <a:pt x="17944" y="14451"/>
                  <a:pt x="17961" y="14567"/>
                </a:cubicBezTo>
                <a:cubicBezTo>
                  <a:pt x="17991" y="14686"/>
                  <a:pt x="17950" y="14738"/>
                  <a:pt x="17926" y="14907"/>
                </a:cubicBezTo>
                <a:cubicBezTo>
                  <a:pt x="17960" y="14968"/>
                  <a:pt x="17913" y="15220"/>
                  <a:pt x="17848" y="15258"/>
                </a:cubicBezTo>
                <a:cubicBezTo>
                  <a:pt x="17835" y="15298"/>
                  <a:pt x="17859" y="15343"/>
                  <a:pt x="17790" y="15364"/>
                </a:cubicBezTo>
                <a:cubicBezTo>
                  <a:pt x="17706" y="15396"/>
                  <a:pt x="17838" y="15531"/>
                  <a:pt x="17739" y="15514"/>
                </a:cubicBezTo>
                <a:cubicBezTo>
                  <a:pt x="17830" y="15610"/>
                  <a:pt x="17656" y="15693"/>
                  <a:pt x="17614" y="15777"/>
                </a:cubicBezTo>
                <a:cubicBezTo>
                  <a:pt x="17622" y="15855"/>
                  <a:pt x="17604" y="15918"/>
                  <a:pt x="17586" y="16099"/>
                </a:cubicBezTo>
                <a:cubicBezTo>
                  <a:pt x="17622" y="16193"/>
                  <a:pt x="17495" y="16257"/>
                  <a:pt x="17633" y="16412"/>
                </a:cubicBezTo>
                <a:cubicBezTo>
                  <a:pt x="17619" y="16418"/>
                  <a:pt x="17635" y="16465"/>
                  <a:pt x="17648" y="16598"/>
                </a:cubicBezTo>
                <a:cubicBezTo>
                  <a:pt x="17660" y="16731"/>
                  <a:pt x="17682" y="17010"/>
                  <a:pt x="17709" y="17210"/>
                </a:cubicBezTo>
                <a:cubicBezTo>
                  <a:pt x="17723" y="17438"/>
                  <a:pt x="17682" y="17379"/>
                  <a:pt x="17721" y="17621"/>
                </a:cubicBezTo>
                <a:cubicBezTo>
                  <a:pt x="17716" y="17699"/>
                  <a:pt x="17625" y="17789"/>
                  <a:pt x="17659" y="17852"/>
                </a:cubicBezTo>
                <a:cubicBezTo>
                  <a:pt x="17634" y="17941"/>
                  <a:pt x="17630" y="18074"/>
                  <a:pt x="17605" y="18171"/>
                </a:cubicBezTo>
                <a:cubicBezTo>
                  <a:pt x="17606" y="18228"/>
                  <a:pt x="17608" y="18284"/>
                  <a:pt x="17609" y="18341"/>
                </a:cubicBezTo>
                <a:cubicBezTo>
                  <a:pt x="17596" y="18435"/>
                  <a:pt x="17595" y="18390"/>
                  <a:pt x="17597" y="18465"/>
                </a:cubicBezTo>
                <a:lnTo>
                  <a:pt x="17613" y="18603"/>
                </a:lnTo>
                <a:lnTo>
                  <a:pt x="17687" y="18708"/>
                </a:lnTo>
                <a:cubicBezTo>
                  <a:pt x="17712" y="18758"/>
                  <a:pt x="17627" y="18709"/>
                  <a:pt x="17670" y="18816"/>
                </a:cubicBezTo>
                <a:cubicBezTo>
                  <a:pt x="17579" y="18888"/>
                  <a:pt x="17658" y="18999"/>
                  <a:pt x="17673" y="19180"/>
                </a:cubicBezTo>
                <a:lnTo>
                  <a:pt x="17687" y="19606"/>
                </a:lnTo>
                <a:cubicBezTo>
                  <a:pt x="17676" y="19751"/>
                  <a:pt x="17748" y="19898"/>
                  <a:pt x="17777" y="20064"/>
                </a:cubicBezTo>
                <a:cubicBezTo>
                  <a:pt x="17806" y="20230"/>
                  <a:pt x="17858" y="20444"/>
                  <a:pt x="17861" y="20603"/>
                </a:cubicBezTo>
                <a:cubicBezTo>
                  <a:pt x="17858" y="20713"/>
                  <a:pt x="17830" y="20762"/>
                  <a:pt x="17877" y="20916"/>
                </a:cubicBezTo>
                <a:cubicBezTo>
                  <a:pt x="17920" y="21006"/>
                  <a:pt x="17902" y="21025"/>
                  <a:pt x="17924" y="21119"/>
                </a:cubicBezTo>
                <a:cubicBezTo>
                  <a:pt x="17920" y="21188"/>
                  <a:pt x="17957" y="21203"/>
                  <a:pt x="17969" y="21290"/>
                </a:cubicBezTo>
                <a:cubicBezTo>
                  <a:pt x="17914" y="21405"/>
                  <a:pt x="17900" y="21321"/>
                  <a:pt x="17962" y="21473"/>
                </a:cubicBezTo>
                <a:cubicBezTo>
                  <a:pt x="17933" y="21507"/>
                  <a:pt x="17945" y="21532"/>
                  <a:pt x="17973" y="21555"/>
                </a:cubicBezTo>
                <a:lnTo>
                  <a:pt x="18040" y="21600"/>
                </a:lnTo>
                <a:lnTo>
                  <a:pt x="21600" y="21600"/>
                </a:lnTo>
                <a:lnTo>
                  <a:pt x="21600" y="21600"/>
                </a:lnTo>
                <a:lnTo>
                  <a:pt x="0" y="21600"/>
                </a:lnTo>
                <a:close/>
              </a:path>
            </a:pathLst>
          </a:custGeom>
          <a:solidFill>
            <a:srgbClr val="82766A">
              <a:alpha val="15000"/>
            </a:srgbClr>
          </a:solidFill>
          <a:ln w="12700">
            <a:miter lim="400000"/>
          </a:ln>
        </p:spPr>
        <p:txBody>
          <a:bodyPr lIns="45719" rIns="45719" anchor="ctr"/>
          <a:lstStyle/>
          <a:p>
            <a:pPr algn="ctr">
              <a:defRPr>
                <a:solidFill>
                  <a:srgbClr val="FFFFFF"/>
                </a:solidFill>
              </a:defRPr>
            </a:pPr>
          </a:p>
        </p:txBody>
      </p:sp>
      <p:sp>
        <p:nvSpPr>
          <p:cNvPr id="444" name="TextShape 1"/>
          <p:cNvSpPr txBox="1"/>
          <p:nvPr/>
        </p:nvSpPr>
        <p:spPr>
          <a:xfrm>
            <a:off x="466656" y="601685"/>
            <a:ext cx="4065165" cy="133875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b="1" spc="-100" sz="4000">
                <a:latin typeface="Times New Roman"/>
                <a:ea typeface="Times New Roman"/>
                <a:cs typeface="Times New Roman"/>
                <a:sym typeface="Times New Roman"/>
              </a:defRPr>
            </a:lvl1pPr>
          </a:lstStyle>
          <a:p>
            <a:pPr/>
            <a:r>
              <a:t>INTRODUCTION</a:t>
            </a:r>
          </a:p>
        </p:txBody>
      </p:sp>
      <p:sp>
        <p:nvSpPr>
          <p:cNvPr id="445" name="TextShape 2"/>
          <p:cNvSpPr txBox="1"/>
          <p:nvPr/>
        </p:nvSpPr>
        <p:spPr>
          <a:xfrm>
            <a:off x="6185424" y="1004758"/>
            <a:ext cx="5014506" cy="50441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0578" indent="-220578">
              <a:lnSpc>
                <a:spcPct val="90000"/>
              </a:lnSpc>
              <a:spcBef>
                <a:spcPts val="900"/>
              </a:spcBef>
              <a:buSzPct val="100000"/>
              <a:buChar char="•"/>
              <a:defRPr sz="2200">
                <a:latin typeface="Times New Roman"/>
                <a:ea typeface="Times New Roman"/>
                <a:cs typeface="Times New Roman"/>
                <a:sym typeface="Times New Roman"/>
              </a:defRPr>
            </a:pPr>
            <a:r>
              <a:t>Brain Tumor is a dangerous disease that needs to be detected in early stages.</a:t>
            </a:r>
          </a:p>
          <a:p>
            <a:pPr marL="220578" indent="-220578">
              <a:lnSpc>
                <a:spcPct val="90000"/>
              </a:lnSpc>
              <a:spcBef>
                <a:spcPts val="900"/>
              </a:spcBef>
              <a:buSzPct val="100000"/>
              <a:buChar char="•"/>
              <a:defRPr sz="2200">
                <a:latin typeface="Times New Roman"/>
                <a:ea typeface="Times New Roman"/>
                <a:cs typeface="Times New Roman"/>
                <a:sym typeface="Times New Roman"/>
              </a:defRPr>
            </a:pPr>
            <a:r>
              <a:t>Brain Tumors are classified as-</a:t>
            </a:r>
            <a:br/>
            <a:r>
              <a:t>Benign, Pre-Malignant, Malignant.</a:t>
            </a:r>
          </a:p>
          <a:p>
            <a:pPr marL="220578" indent="-220578">
              <a:lnSpc>
                <a:spcPct val="90000"/>
              </a:lnSpc>
              <a:spcBef>
                <a:spcPts val="900"/>
              </a:spcBef>
              <a:buSzPct val="100000"/>
              <a:buChar char="•"/>
              <a:defRPr sz="2200">
                <a:latin typeface="Times New Roman"/>
                <a:ea typeface="Times New Roman"/>
                <a:cs typeface="Times New Roman"/>
                <a:sym typeface="Times New Roman"/>
              </a:defRPr>
            </a:pPr>
            <a:r>
              <a:t>In this project, we are exploring Malignant brain tumors and it’s types. They are </a:t>
            </a:r>
            <a:r>
              <a:t>mainly Glioma, Meningioma, pituitary tumors.</a:t>
            </a:r>
          </a:p>
          <a:p>
            <a:pPr marL="220578" indent="-220578">
              <a:lnSpc>
                <a:spcPct val="90000"/>
              </a:lnSpc>
              <a:spcBef>
                <a:spcPts val="900"/>
              </a:spcBef>
              <a:buSzPct val="100000"/>
              <a:buChar char="•"/>
              <a:defRPr sz="2200">
                <a:latin typeface="Times New Roman"/>
                <a:ea typeface="Times New Roman"/>
                <a:cs typeface="Times New Roman"/>
                <a:sym typeface="Times New Roman"/>
              </a:defRPr>
            </a:pPr>
            <a:r>
              <a:t>This model detects the tumor using CNN and classifies it accordingly.This yields to a better performance than the traditional ones.</a:t>
            </a:r>
          </a:p>
          <a:p>
            <a:pPr marL="220578" indent="-220578">
              <a:lnSpc>
                <a:spcPct val="90000"/>
              </a:lnSpc>
              <a:spcBef>
                <a:spcPts val="900"/>
              </a:spcBef>
              <a:buSzPct val="100000"/>
              <a:buChar char="•"/>
              <a:defRPr sz="2200">
                <a:latin typeface="Times New Roman"/>
                <a:ea typeface="Times New Roman"/>
                <a:cs typeface="Times New Roman"/>
                <a:sym typeface="Times New Roman"/>
              </a:defRPr>
            </a:pPr>
            <a:r>
              <a:t>By distinguishing texture and statistical based features, accurate results are obtained.</a:t>
            </a:r>
          </a:p>
        </p:txBody>
      </p:sp>
      <p:pic>
        <p:nvPicPr>
          <p:cNvPr id="446" name="Image" descr="Image"/>
          <p:cNvPicPr>
            <a:picLocks noChangeAspect="1"/>
          </p:cNvPicPr>
          <p:nvPr/>
        </p:nvPicPr>
        <p:blipFill>
          <a:blip r:embed="rId2">
            <a:extLst/>
          </a:blip>
          <a:stretch>
            <a:fillRect/>
          </a:stretch>
        </p:blipFill>
        <p:spPr>
          <a:xfrm>
            <a:off x="-740929" y="1802367"/>
            <a:ext cx="6584129" cy="433539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TextShape 1"/>
          <p:cNvSpPr txBox="1"/>
          <p:nvPr/>
        </p:nvSpPr>
        <p:spPr>
          <a:xfrm>
            <a:off x="6519684" y="309952"/>
            <a:ext cx="3070081" cy="164556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defTabSz="877823">
              <a:lnSpc>
                <a:spcPct val="90000"/>
              </a:lnSpc>
              <a:defRPr b="1" spc="-96" sz="3839">
                <a:latin typeface="Times New Roman"/>
                <a:ea typeface="Times New Roman"/>
                <a:cs typeface="Times New Roman"/>
                <a:sym typeface="Times New Roman"/>
              </a:defRPr>
            </a:pPr>
            <a:r>
              <a:t>System/User requirements</a:t>
            </a:r>
            <a:br/>
          </a:p>
        </p:txBody>
      </p:sp>
      <p:sp>
        <p:nvSpPr>
          <p:cNvPr id="449" name="TextShape 2"/>
          <p:cNvSpPr txBox="1"/>
          <p:nvPr/>
        </p:nvSpPr>
        <p:spPr>
          <a:xfrm>
            <a:off x="707832" y="1940421"/>
            <a:ext cx="6766201" cy="46761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82879" indent="-182245">
              <a:lnSpc>
                <a:spcPct val="110000"/>
              </a:lnSpc>
              <a:spcBef>
                <a:spcPts val="900"/>
              </a:spcBef>
              <a:buClr>
                <a:srgbClr val="262626"/>
              </a:buClr>
              <a:buSzPct val="100000"/>
              <a:buChar char="✓"/>
              <a:defRPr spc="-100" sz="2200">
                <a:latin typeface="Times New Roman"/>
                <a:ea typeface="Times New Roman"/>
                <a:cs typeface="Times New Roman"/>
                <a:sym typeface="Times New Roman"/>
              </a:defRPr>
            </a:pPr>
            <a:r>
              <a:t> Operating System : Windows 8 &amp; above, Linux/Mac</a:t>
            </a:r>
          </a:p>
          <a:p>
            <a:pPr marL="182879" indent="-182245">
              <a:lnSpc>
                <a:spcPct val="110000"/>
              </a:lnSpc>
              <a:spcBef>
                <a:spcPts val="900"/>
              </a:spcBef>
              <a:buClr>
                <a:srgbClr val="262626"/>
              </a:buClr>
              <a:buSzPct val="100000"/>
              <a:buChar char="✓"/>
              <a:defRPr spc="-100" sz="2200">
                <a:latin typeface="Times New Roman"/>
                <a:ea typeface="Times New Roman"/>
                <a:cs typeface="Times New Roman"/>
                <a:sym typeface="Times New Roman"/>
              </a:defRPr>
            </a:pPr>
            <a:r>
              <a:t>  Processor : Intel core i3 &amp; above.</a:t>
            </a:r>
          </a:p>
          <a:p>
            <a:pPr marL="182879" indent="-182245">
              <a:lnSpc>
                <a:spcPct val="110000"/>
              </a:lnSpc>
              <a:spcBef>
                <a:spcPts val="900"/>
              </a:spcBef>
              <a:buClr>
                <a:srgbClr val="262626"/>
              </a:buClr>
              <a:buSzPct val="100000"/>
              <a:buChar char="✓"/>
              <a:defRPr spc="-100" sz="2200">
                <a:latin typeface="Times New Roman"/>
                <a:ea typeface="Times New Roman"/>
                <a:cs typeface="Times New Roman"/>
                <a:sym typeface="Times New Roman"/>
              </a:defRPr>
            </a:pPr>
            <a:r>
              <a:t>  RAM : 4GB and above.</a:t>
            </a:r>
            <a:endParaRPr>
              <a:latin typeface="Trebuchet MS"/>
              <a:ea typeface="Trebuchet MS"/>
              <a:cs typeface="Trebuchet MS"/>
              <a:sym typeface="Trebuchet MS"/>
            </a:endParaRPr>
          </a:p>
          <a:p>
            <a:pPr marL="182879" indent="-182245">
              <a:lnSpc>
                <a:spcPct val="110000"/>
              </a:lnSpc>
              <a:spcBef>
                <a:spcPts val="900"/>
              </a:spcBef>
              <a:buClr>
                <a:srgbClr val="262626"/>
              </a:buClr>
              <a:buSzPct val="100000"/>
              <a:buChar char="✓"/>
              <a:defRPr spc="-1" sz="2400">
                <a:latin typeface="Century Gothic"/>
                <a:ea typeface="Century Gothic"/>
                <a:cs typeface="Century Gothic"/>
                <a:sym typeface="Century Gothic"/>
              </a:defRPr>
            </a:pPr>
          </a:p>
          <a:p>
            <a:pPr marL="182879" indent="-182245">
              <a:lnSpc>
                <a:spcPct val="110000"/>
              </a:lnSpc>
              <a:spcBef>
                <a:spcPts val="900"/>
              </a:spcBef>
              <a:buClr>
                <a:srgbClr val="262626"/>
              </a:buClr>
              <a:buSzPct val="100000"/>
              <a:buChar char="✓"/>
              <a:defRPr spc="-1" sz="2400">
                <a:latin typeface="Century Gothic"/>
                <a:ea typeface="Century Gothic"/>
                <a:cs typeface="Century Gothic"/>
                <a:sym typeface="Century Gothic"/>
              </a:defRPr>
            </a:pPr>
          </a:p>
          <a:p>
            <a:pPr marL="182879" indent="-182244">
              <a:lnSpc>
                <a:spcPct val="110000"/>
              </a:lnSpc>
              <a:spcBef>
                <a:spcPts val="900"/>
              </a:spcBef>
              <a:buClr>
                <a:srgbClr val="262626"/>
              </a:buClr>
              <a:buSzPct val="100000"/>
              <a:buChar char="✓"/>
              <a:defRPr spc="-1" sz="2800">
                <a:latin typeface="Century Gothic"/>
                <a:ea typeface="Century Gothic"/>
                <a:cs typeface="Century Gothic"/>
                <a:sym typeface="Century Gothic"/>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TextShape 1"/>
          <p:cNvSpPr txBox="1"/>
          <p:nvPr/>
        </p:nvSpPr>
        <p:spPr>
          <a:xfrm>
            <a:off x="7059959" y="-1427"/>
            <a:ext cx="3070081" cy="164556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defRPr b="1" spc="-100" sz="4000">
                <a:latin typeface="Times New Roman"/>
                <a:ea typeface="Times New Roman"/>
                <a:cs typeface="Times New Roman"/>
                <a:sym typeface="Times New Roman"/>
              </a:defRPr>
            </a:lvl1pPr>
          </a:lstStyle>
          <a:p>
            <a:pPr/>
            <a:r>
              <a:t>Tools and Technologies</a:t>
            </a:r>
          </a:p>
        </p:txBody>
      </p:sp>
      <p:sp>
        <p:nvSpPr>
          <p:cNvPr id="452" name="TextShape 2"/>
          <p:cNvSpPr txBox="1"/>
          <p:nvPr/>
        </p:nvSpPr>
        <p:spPr>
          <a:xfrm>
            <a:off x="1195680" y="1362444"/>
            <a:ext cx="6537961" cy="433266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indent="635">
              <a:lnSpc>
                <a:spcPct val="88000"/>
              </a:lnSpc>
              <a:spcBef>
                <a:spcPts val="900"/>
              </a:spcBef>
              <a:defRPr b="1" spc="-100" sz="2000">
                <a:latin typeface="Times New Roman"/>
                <a:ea typeface="Times New Roman"/>
                <a:cs typeface="Times New Roman"/>
                <a:sym typeface="Times New Roman"/>
              </a:defRPr>
            </a:pPr>
            <a:r>
              <a:t>TECHNOLOGIES</a:t>
            </a:r>
            <a:endParaRPr spc="-80" sz="1600">
              <a:latin typeface="Trebuchet MS"/>
              <a:ea typeface="Trebuchet MS"/>
              <a:cs typeface="Trebuchet MS"/>
              <a:sym typeface="Trebuchet MS"/>
            </a:endParaRPr>
          </a:p>
          <a:p>
            <a:pPr marL="146430" indent="-145796">
              <a:lnSpc>
                <a:spcPct val="88000"/>
              </a:lnSpc>
              <a:spcBef>
                <a:spcPts val="900"/>
              </a:spcBef>
              <a:buClr>
                <a:srgbClr val="262626"/>
              </a:buClr>
              <a:buSzPct val="100000"/>
              <a:buChar char="➢"/>
              <a:defRPr spc="-100" sz="2000">
                <a:latin typeface="Times New Roman"/>
                <a:ea typeface="Times New Roman"/>
                <a:cs typeface="Times New Roman"/>
                <a:sym typeface="Times New Roman"/>
              </a:defRPr>
            </a:pPr>
            <a:r>
              <a:rPr spc="-80" sz="1600">
                <a:latin typeface="Trebuchet MS"/>
                <a:ea typeface="Trebuchet MS"/>
                <a:cs typeface="Trebuchet MS"/>
                <a:sym typeface="Trebuchet MS"/>
              </a:rPr>
              <a:t> </a:t>
            </a:r>
            <a:r>
              <a:t>Python</a:t>
            </a:r>
          </a:p>
          <a:p>
            <a:pPr marL="182879" indent="-182245">
              <a:lnSpc>
                <a:spcPct val="88000"/>
              </a:lnSpc>
              <a:spcBef>
                <a:spcPts val="900"/>
              </a:spcBef>
              <a:buClr>
                <a:srgbClr val="262626"/>
              </a:buClr>
              <a:buSzPct val="100000"/>
              <a:buChar char="➢"/>
              <a:defRPr spc="-100" sz="2000">
                <a:latin typeface="Times New Roman"/>
                <a:ea typeface="Times New Roman"/>
                <a:cs typeface="Times New Roman"/>
                <a:sym typeface="Times New Roman"/>
              </a:defRPr>
            </a:pPr>
            <a:r>
              <a:t> PyTorch(Framework)</a:t>
            </a:r>
          </a:p>
          <a:p>
            <a:pPr marL="182879" indent="-182245">
              <a:lnSpc>
                <a:spcPct val="88000"/>
              </a:lnSpc>
              <a:spcBef>
                <a:spcPts val="900"/>
              </a:spcBef>
              <a:buClr>
                <a:srgbClr val="262626"/>
              </a:buClr>
              <a:buSzPct val="100000"/>
              <a:buChar char="➢"/>
              <a:defRPr spc="-100" sz="2000">
                <a:latin typeface="Times New Roman"/>
                <a:ea typeface="Times New Roman"/>
                <a:cs typeface="Times New Roman"/>
                <a:sym typeface="Times New Roman"/>
              </a:defRPr>
            </a:pPr>
            <a:r>
              <a:t> Numpy</a:t>
            </a:r>
          </a:p>
          <a:p>
            <a:pPr marL="182879" indent="-182245">
              <a:lnSpc>
                <a:spcPct val="88000"/>
              </a:lnSpc>
              <a:spcBef>
                <a:spcPts val="900"/>
              </a:spcBef>
              <a:buClr>
                <a:srgbClr val="262626"/>
              </a:buClr>
              <a:buSzPct val="100000"/>
              <a:buChar char="➢"/>
              <a:defRPr spc="-100" sz="2000">
                <a:latin typeface="Times New Roman"/>
                <a:ea typeface="Times New Roman"/>
                <a:cs typeface="Times New Roman"/>
                <a:sym typeface="Times New Roman"/>
              </a:defRPr>
            </a:pPr>
            <a:r>
              <a:t> Matplotlib</a:t>
            </a:r>
          </a:p>
          <a:p>
            <a:pPr marL="182879" indent="-182245">
              <a:lnSpc>
                <a:spcPct val="88000"/>
              </a:lnSpc>
              <a:spcBef>
                <a:spcPts val="900"/>
              </a:spcBef>
              <a:buClr>
                <a:srgbClr val="262626"/>
              </a:buClr>
              <a:buSzPct val="100000"/>
              <a:buChar char="➢"/>
              <a:defRPr spc="-100" sz="2000">
                <a:latin typeface="Times New Roman"/>
                <a:ea typeface="Times New Roman"/>
                <a:cs typeface="Times New Roman"/>
                <a:sym typeface="Times New Roman"/>
              </a:defRPr>
            </a:pPr>
            <a:r>
              <a:t> Scikit-learn</a:t>
            </a:r>
          </a:p>
          <a:p>
            <a:pPr>
              <a:lnSpc>
                <a:spcPct val="88000"/>
              </a:lnSpc>
              <a:spcBef>
                <a:spcPts val="900"/>
              </a:spcBef>
              <a:defRPr spc="-100" sz="2000">
                <a:latin typeface="Times New Roman"/>
                <a:ea typeface="Times New Roman"/>
                <a:cs typeface="Times New Roman"/>
                <a:sym typeface="Times New Roman"/>
              </a:defRPr>
            </a:pPr>
            <a:endParaRPr spc="-80" sz="1600">
              <a:latin typeface="Trebuchet MS"/>
              <a:ea typeface="Trebuchet MS"/>
              <a:cs typeface="Trebuchet MS"/>
              <a:sym typeface="Trebuchet MS"/>
            </a:endParaRPr>
          </a:p>
          <a:p>
            <a:pPr indent="635">
              <a:lnSpc>
                <a:spcPct val="88000"/>
              </a:lnSpc>
              <a:spcBef>
                <a:spcPts val="900"/>
              </a:spcBef>
              <a:defRPr b="1" spc="-100" sz="2000">
                <a:latin typeface="Times New Roman"/>
                <a:ea typeface="Times New Roman"/>
                <a:cs typeface="Times New Roman"/>
                <a:sym typeface="Times New Roman"/>
              </a:defRPr>
            </a:pPr>
            <a:r>
              <a:t>TOOLS</a:t>
            </a:r>
            <a:endParaRPr spc="-110" sz="2200"/>
          </a:p>
          <a:p>
            <a:pPr marL="343534" indent="-342900">
              <a:lnSpc>
                <a:spcPct val="88000"/>
              </a:lnSpc>
              <a:spcBef>
                <a:spcPts val="900"/>
              </a:spcBef>
              <a:buClr>
                <a:srgbClr val="262626"/>
              </a:buClr>
              <a:buSzPct val="100000"/>
              <a:buChar char="➢"/>
              <a:defRPr sz="2000">
                <a:latin typeface="Times New Roman"/>
                <a:ea typeface="Times New Roman"/>
                <a:cs typeface="Times New Roman"/>
                <a:sym typeface="Times New Roman"/>
              </a:defRPr>
            </a:pPr>
            <a:r>
              <a:t>Google Collab</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FUNCTIONAL REQUIREMENTS"/>
          <p:cNvSpPr txBox="1"/>
          <p:nvPr>
            <p:ph type="title"/>
          </p:nvPr>
        </p:nvSpPr>
        <p:spPr>
          <a:prstGeom prst="rect">
            <a:avLst/>
          </a:prstGeom>
        </p:spPr>
        <p:txBody>
          <a:bodyPr/>
          <a:lstStyle>
            <a:lvl1pPr defTabSz="914400">
              <a:lnSpc>
                <a:spcPct val="90000"/>
              </a:lnSpc>
              <a:defRPr b="1" spc="-1" sz="4000">
                <a:solidFill>
                  <a:srgbClr val="262626"/>
                </a:solidFill>
                <a:latin typeface="Times New Roman"/>
                <a:ea typeface="Times New Roman"/>
                <a:cs typeface="Times New Roman"/>
                <a:sym typeface="Times New Roman"/>
              </a:defRPr>
            </a:lvl1pPr>
          </a:lstStyle>
          <a:p>
            <a:pPr/>
            <a:r>
              <a:t>FUNCTIONAL REQUIREMENTS</a:t>
            </a:r>
          </a:p>
        </p:txBody>
      </p:sp>
      <p:sp>
        <p:nvSpPr>
          <p:cNvPr id="455" name="Image Pre-processing…"/>
          <p:cNvSpPr txBox="1"/>
          <p:nvPr>
            <p:ph type="body" sz="half" idx="1"/>
          </p:nvPr>
        </p:nvSpPr>
        <p:spPr>
          <a:xfrm>
            <a:off x="677333" y="1944162"/>
            <a:ext cx="8596670" cy="3880774"/>
          </a:xfrm>
          <a:prstGeom prst="rect">
            <a:avLst/>
          </a:prstGeom>
        </p:spPr>
        <p:txBody>
          <a:bodyPr/>
          <a:lstStyle/>
          <a:p>
            <a:pPr marL="457200" indent="-387350" algn="just" defTabSz="914400">
              <a:lnSpc>
                <a:spcPct val="150000"/>
              </a:lnSpc>
              <a:spcBef>
                <a:spcPts val="1200"/>
              </a:spcBef>
              <a:buClr>
                <a:srgbClr val="292934"/>
              </a:buClr>
              <a:buSzPts val="2000"/>
              <a:buFont typeface="Times New Roman"/>
              <a:buChar char="●"/>
              <a:defRPr sz="2000">
                <a:solidFill>
                  <a:srgbClr val="292934"/>
                </a:solidFill>
                <a:latin typeface="Times New Roman"/>
                <a:ea typeface="Times New Roman"/>
                <a:cs typeface="Times New Roman"/>
                <a:sym typeface="Times New Roman"/>
              </a:defRPr>
            </a:pPr>
            <a:r>
              <a:t>Image Pre-processing </a:t>
            </a:r>
          </a:p>
          <a:p>
            <a:pPr marL="457200" indent="-387350" algn="just" defTabSz="914400">
              <a:lnSpc>
                <a:spcPct val="150000"/>
              </a:lnSpc>
              <a:spcBef>
                <a:spcPts val="0"/>
              </a:spcBef>
              <a:buClr>
                <a:srgbClr val="292934"/>
              </a:buClr>
              <a:buSzPts val="2000"/>
              <a:buFont typeface="Times New Roman"/>
              <a:buChar char="●"/>
              <a:defRPr sz="2000">
                <a:solidFill>
                  <a:srgbClr val="292934"/>
                </a:solidFill>
                <a:latin typeface="Times New Roman"/>
                <a:ea typeface="Times New Roman"/>
                <a:cs typeface="Times New Roman"/>
                <a:sym typeface="Times New Roman"/>
              </a:defRPr>
            </a:pPr>
            <a:r>
              <a:t>Segmentation</a:t>
            </a:r>
          </a:p>
          <a:p>
            <a:pPr marL="457200" indent="-387350" algn="just" defTabSz="914400">
              <a:lnSpc>
                <a:spcPct val="150000"/>
              </a:lnSpc>
              <a:spcBef>
                <a:spcPts val="0"/>
              </a:spcBef>
              <a:buClr>
                <a:srgbClr val="292934"/>
              </a:buClr>
              <a:buSzPts val="2000"/>
              <a:buFont typeface="Times New Roman"/>
              <a:buChar char="●"/>
              <a:defRPr sz="2000">
                <a:solidFill>
                  <a:srgbClr val="292934"/>
                </a:solidFill>
                <a:latin typeface="Times New Roman"/>
                <a:ea typeface="Times New Roman"/>
                <a:cs typeface="Times New Roman"/>
                <a:sym typeface="Times New Roman"/>
              </a:defRPr>
            </a:pPr>
            <a:r>
              <a:t>Feature Extraction</a:t>
            </a:r>
          </a:p>
          <a:p>
            <a:pPr marL="457200" indent="-387350" algn="just" defTabSz="914400">
              <a:lnSpc>
                <a:spcPct val="150000"/>
              </a:lnSpc>
              <a:spcBef>
                <a:spcPts val="0"/>
              </a:spcBef>
              <a:buClr>
                <a:srgbClr val="292934"/>
              </a:buClr>
              <a:buSzPts val="2000"/>
              <a:buFont typeface="Times New Roman"/>
              <a:buChar char="●"/>
              <a:defRPr sz="2000">
                <a:solidFill>
                  <a:srgbClr val="292934"/>
                </a:solidFill>
                <a:latin typeface="Times New Roman"/>
                <a:ea typeface="Times New Roman"/>
                <a:cs typeface="Times New Roman"/>
                <a:sym typeface="Times New Roman"/>
              </a:defRPr>
            </a:pPr>
            <a:r>
              <a:t>Classification</a:t>
            </a:r>
          </a:p>
          <a:p>
            <a:pPr marL="457200" indent="-387350" algn="just" defTabSz="914400">
              <a:lnSpc>
                <a:spcPct val="150000"/>
              </a:lnSpc>
              <a:spcBef>
                <a:spcPts val="0"/>
              </a:spcBef>
              <a:buClr>
                <a:srgbClr val="292934"/>
              </a:buClr>
              <a:buSzPts val="2000"/>
              <a:buFont typeface="Times New Roman"/>
              <a:buChar char="●"/>
              <a:defRPr sz="2000">
                <a:solidFill>
                  <a:srgbClr val="292934"/>
                </a:solidFill>
                <a:latin typeface="Times New Roman"/>
                <a:ea typeface="Times New Roman"/>
                <a:cs typeface="Times New Roman"/>
                <a:sym typeface="Times New Roman"/>
              </a:defRPr>
            </a:pPr>
            <a:r>
              <a:t>Train and Test Data Analysis </a:t>
            </a:r>
          </a:p>
          <a:p>
            <a:pPr marL="457200" indent="-387350" algn="just" defTabSz="914400">
              <a:lnSpc>
                <a:spcPct val="150000"/>
              </a:lnSpc>
              <a:spcBef>
                <a:spcPts val="0"/>
              </a:spcBef>
              <a:buClr>
                <a:srgbClr val="292934"/>
              </a:buClr>
              <a:buSzPts val="2000"/>
              <a:buFont typeface="Times New Roman"/>
              <a:buChar char="●"/>
              <a:defRPr sz="2000">
                <a:solidFill>
                  <a:srgbClr val="292934"/>
                </a:solidFill>
                <a:latin typeface="Times New Roman"/>
                <a:ea typeface="Times New Roman"/>
                <a:cs typeface="Times New Roman"/>
                <a:sym typeface="Times New Roman"/>
              </a:defRPr>
            </a:pPr>
            <a:r>
              <a:t>Result Analysis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NON FUNCTIONAL REQUIREMENTS"/>
          <p:cNvSpPr txBox="1"/>
          <p:nvPr>
            <p:ph type="title"/>
          </p:nvPr>
        </p:nvSpPr>
        <p:spPr>
          <a:prstGeom prst="rect">
            <a:avLst/>
          </a:prstGeom>
        </p:spPr>
        <p:txBody>
          <a:bodyPr/>
          <a:lstStyle>
            <a:lvl1pPr indent="12700" defTabSz="914400">
              <a:lnSpc>
                <a:spcPct val="90000"/>
              </a:lnSpc>
              <a:defRPr b="1" spc="0" sz="3700">
                <a:solidFill>
                  <a:srgbClr val="262626"/>
                </a:solidFill>
                <a:latin typeface="Times New Roman"/>
                <a:ea typeface="Times New Roman"/>
                <a:cs typeface="Times New Roman"/>
                <a:sym typeface="Times New Roman"/>
              </a:defRPr>
            </a:lvl1pPr>
          </a:lstStyle>
          <a:p>
            <a:pPr/>
            <a:r>
              <a:t>NON FUNCTIONAL REQUIREMENTS</a:t>
            </a:r>
          </a:p>
        </p:txBody>
      </p:sp>
      <p:sp>
        <p:nvSpPr>
          <p:cNvPr id="458" name="These are basically the quality constraints that the system must satisfy according to the project contract.They are also called non-behavioural requirements.…"/>
          <p:cNvSpPr txBox="1"/>
          <p:nvPr>
            <p:ph type="body" sz="half" idx="1"/>
          </p:nvPr>
        </p:nvSpPr>
        <p:spPr>
          <a:xfrm>
            <a:off x="677333" y="1944162"/>
            <a:ext cx="8596670" cy="3880774"/>
          </a:xfrm>
          <a:prstGeom prst="rect">
            <a:avLst/>
          </a:prstGeom>
        </p:spPr>
        <p:txBody>
          <a:bodyPr/>
          <a:lstStyle/>
          <a:p>
            <a:pPr marL="0" indent="0" algn="just" defTabSz="914400">
              <a:lnSpc>
                <a:spcPct val="110000"/>
              </a:lnSpc>
              <a:spcBef>
                <a:spcPts val="600"/>
              </a:spcBef>
              <a:buClrTx/>
              <a:buSzTx/>
              <a:buNone/>
              <a:defRPr sz="2000">
                <a:solidFill>
                  <a:srgbClr val="292934"/>
                </a:solidFill>
                <a:latin typeface="Times New Roman"/>
                <a:ea typeface="Times New Roman"/>
                <a:cs typeface="Times New Roman"/>
                <a:sym typeface="Times New Roman"/>
              </a:defRPr>
            </a:pPr>
            <a:r>
              <a:t>These are basically the quality constraints that the system must satisfy according to the project contract.They are also called non-behavioural requirements.</a:t>
            </a:r>
          </a:p>
          <a:p>
            <a:pPr marL="457200" indent="-361950" algn="just" defTabSz="914400">
              <a:lnSpc>
                <a:spcPct val="150000"/>
              </a:lnSpc>
              <a:spcBef>
                <a:spcPts val="1200"/>
              </a:spcBef>
              <a:buClr>
                <a:srgbClr val="292934"/>
              </a:buClr>
              <a:buSzPts val="2000"/>
              <a:buFont typeface="Times New Roman"/>
              <a:buChar char="●"/>
              <a:defRPr sz="2000">
                <a:solidFill>
                  <a:srgbClr val="292934"/>
                </a:solidFill>
                <a:latin typeface="Times New Roman"/>
                <a:ea typeface="Times New Roman"/>
                <a:cs typeface="Times New Roman"/>
                <a:sym typeface="Times New Roman"/>
              </a:defRPr>
            </a:pPr>
            <a:r>
              <a:t>Reliability</a:t>
            </a:r>
          </a:p>
          <a:p>
            <a:pPr marL="457200" indent="-361950" algn="just" defTabSz="914400">
              <a:lnSpc>
                <a:spcPct val="150000"/>
              </a:lnSpc>
              <a:spcBef>
                <a:spcPts val="0"/>
              </a:spcBef>
              <a:buClr>
                <a:srgbClr val="292934"/>
              </a:buClr>
              <a:buSzPts val="2000"/>
              <a:buFont typeface="Times New Roman"/>
              <a:buChar char="●"/>
              <a:defRPr sz="2000">
                <a:solidFill>
                  <a:srgbClr val="292934"/>
                </a:solidFill>
                <a:latin typeface="Times New Roman"/>
                <a:ea typeface="Times New Roman"/>
                <a:cs typeface="Times New Roman"/>
                <a:sym typeface="Times New Roman"/>
              </a:defRPr>
            </a:pPr>
            <a:r>
              <a:t>Performance</a:t>
            </a:r>
          </a:p>
          <a:p>
            <a:pPr marL="457200" indent="-361950" algn="just" defTabSz="914400">
              <a:lnSpc>
                <a:spcPct val="150000"/>
              </a:lnSpc>
              <a:spcBef>
                <a:spcPts val="0"/>
              </a:spcBef>
              <a:buClr>
                <a:srgbClr val="292934"/>
              </a:buClr>
              <a:buSzPts val="2000"/>
              <a:buFont typeface="Times New Roman"/>
              <a:buChar char="●"/>
              <a:defRPr sz="2000">
                <a:solidFill>
                  <a:srgbClr val="292934"/>
                </a:solidFill>
                <a:latin typeface="Times New Roman"/>
                <a:ea typeface="Times New Roman"/>
                <a:cs typeface="Times New Roman"/>
                <a:sym typeface="Times New Roman"/>
              </a:defRPr>
            </a:pPr>
            <a:r>
              <a:t>Fairness</a:t>
            </a:r>
          </a:p>
          <a:p>
            <a:pPr marL="457200" indent="-361950" algn="just" defTabSz="914400">
              <a:lnSpc>
                <a:spcPct val="150000"/>
              </a:lnSpc>
              <a:spcBef>
                <a:spcPts val="0"/>
              </a:spcBef>
              <a:buClr>
                <a:srgbClr val="292934"/>
              </a:buClr>
              <a:buSzPts val="2000"/>
              <a:buFont typeface="Times New Roman"/>
              <a:buChar char="●"/>
              <a:defRPr sz="2000">
                <a:solidFill>
                  <a:srgbClr val="292934"/>
                </a:solidFill>
                <a:latin typeface="Times New Roman"/>
                <a:ea typeface="Times New Roman"/>
                <a:cs typeface="Times New Roman"/>
                <a:sym typeface="Times New Roman"/>
              </a:defRPr>
            </a:pPr>
            <a:r>
              <a:t>Testability</a:t>
            </a:r>
          </a:p>
          <a:p>
            <a:pPr marL="457200" indent="-361950" algn="just" defTabSz="914400">
              <a:lnSpc>
                <a:spcPct val="150000"/>
              </a:lnSpc>
              <a:spcBef>
                <a:spcPts val="0"/>
              </a:spcBef>
              <a:buClr>
                <a:srgbClr val="292934"/>
              </a:buClr>
              <a:buSzPts val="2000"/>
              <a:buFont typeface="Times New Roman"/>
              <a:buChar char="●"/>
              <a:defRPr sz="2000">
                <a:solidFill>
                  <a:srgbClr val="292934"/>
                </a:solidFill>
                <a:latin typeface="Times New Roman"/>
                <a:ea typeface="Times New Roman"/>
                <a:cs typeface="Times New Roman"/>
                <a:sym typeface="Times New Roman"/>
              </a:defRPr>
            </a:pPr>
            <a:r>
              <a:t>Transparency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7903F"/>
      </a:accent1>
      <a:accent2>
        <a:srgbClr val="F03F2B"/>
      </a:accent2>
      <a:accent3>
        <a:srgbClr val="3488A0"/>
      </a:accent3>
      <a:accent4>
        <a:srgbClr val="F8D22F"/>
      </a:accent4>
      <a:accent5>
        <a:srgbClr val="5CC6D6"/>
      </a:accent5>
      <a:accent6>
        <a:srgbClr val="B8D233"/>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7903F"/>
      </a:accent1>
      <a:accent2>
        <a:srgbClr val="F03F2B"/>
      </a:accent2>
      <a:accent3>
        <a:srgbClr val="3488A0"/>
      </a:accent3>
      <a:accent4>
        <a:srgbClr val="F8D22F"/>
      </a:accent4>
      <a:accent5>
        <a:srgbClr val="5CC6D6"/>
      </a:accent5>
      <a:accent6>
        <a:srgbClr val="B8D233"/>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